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462" r:id="rId5"/>
    <p:sldId id="463" r:id="rId6"/>
    <p:sldId id="464" r:id="rId7"/>
    <p:sldId id="493" r:id="rId8"/>
    <p:sldId id="357" r:id="rId9"/>
    <p:sldId id="465" r:id="rId10"/>
    <p:sldId id="468" r:id="rId11"/>
    <p:sldId id="469" r:id="rId12"/>
    <p:sldId id="470" r:id="rId13"/>
    <p:sldId id="467" r:id="rId14"/>
    <p:sldId id="471" r:id="rId15"/>
    <p:sldId id="466" r:id="rId16"/>
    <p:sldId id="4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5C8A03-7A55-61D9-4875-1330A6D8E8F6}" name="Mehta, R. (Rajesh)" initials="M(" userId="S::rajesh.mehta_tno.nl#ext#@aimplas.onmicrosoft.com::d5d20139-7385-4360-92d2-222a842c919a" providerId="AD"/>
  <p188:author id="{BD18A908-62A5-1902-F6EA-FC27EEF85323}" name="Samani, P. (Pouya)" initials="S(" userId="S::pouya.samani_tno.nl#ext#@aimplas.onmicrosoft.com::45819b41-9073-4d25-b97e-dd97ddf6cf2a" providerId="AD"/>
  <p188:author id="{164D9917-6664-36A5-382B-7498063FEC14}" name="Mehta, R. (Rajesh)" initials="MR(" userId="S::rajesh.mehta@tno.nl::59eaa6cf-311b-4553-96b7-4215c0199843" providerId="AD"/>
  <p188:author id="{A23FDA78-1C5F-6572-9A85-3149F876820A}" name="Ferjan, S. (Spela)" initials="FS(" userId="S::spela.ferjan@tno.nl::3da3e36e-1b84-4672-8420-4682ec328043" providerId="AD"/>
  <p188:author id="{3228A18D-3096-BD12-14BB-ACA650FD6AD9}" name="Ligthart, T.N. (Tom)" initials="LT(" userId="S::tom.ligthart@tno.nl::8dfc90ef-c21d-42ec-88dc-6921b094ec4b" providerId="AD"/>
  <p188:author id="{B6902CEE-E964-5102-38F4-0ADB6C36DD6A}" name="Ligthart, T.N. (Tom)" initials="L(" userId="S::tom.ligthart_tno.nl#ext#@aimplas.onmicrosoft.com::0824c9f7-a522-47c6-bf55-672cc75c3a1e" providerId="AD"/>
  <p188:author id="{1774A5FE-9E3D-EFC0-B61B-E39749C52C56}" name="Ferjan, S. (Spela)" initials="F(" userId="S::spela.ferjan_tno.nl#ext#@aimplas.onmicrosoft.com::73146f93-573e-4f31-9f6e-f1e14158850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A0DAE-E02B-4F8E-B1C9-59DF0A5F4275}" v="1" dt="2023-02-06T09:29:03.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110" d="100"/>
          <a:sy n="110" d="100"/>
        </p:scale>
        <p:origin x="5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ta, R. (Rajesh)" userId="59eaa6cf-311b-4553-96b7-4215c0199843" providerId="ADAL" clId="{6981BDC2-1EBC-425B-B3BC-A794CD78022C}"/>
    <pc:docChg chg="custSel addSld delSld modSld">
      <pc:chgData name="Mehta, R. (Rajesh)" userId="59eaa6cf-311b-4553-96b7-4215c0199843" providerId="ADAL" clId="{6981BDC2-1EBC-425B-B3BC-A794CD78022C}" dt="2021-07-27T13:42:10.250" v="24" actId="47"/>
      <pc:docMkLst>
        <pc:docMk/>
      </pc:docMkLst>
      <pc:sldChg chg="new del">
        <pc:chgData name="Mehta, R. (Rajesh)" userId="59eaa6cf-311b-4553-96b7-4215c0199843" providerId="ADAL" clId="{6981BDC2-1EBC-425B-B3BC-A794CD78022C}" dt="2021-07-27T13:42:10.250" v="24" actId="47"/>
        <pc:sldMkLst>
          <pc:docMk/>
          <pc:sldMk cId="1500786935" sldId="261"/>
        </pc:sldMkLst>
      </pc:sldChg>
      <pc:sldChg chg="add del">
        <pc:chgData name="Mehta, R. (Rajesh)" userId="59eaa6cf-311b-4553-96b7-4215c0199843" providerId="ADAL" clId="{6981BDC2-1EBC-425B-B3BC-A794CD78022C}" dt="2021-07-27T13:35:59.652" v="16"/>
        <pc:sldMkLst>
          <pc:docMk/>
          <pc:sldMk cId="3689408108" sldId="335"/>
        </pc:sldMkLst>
      </pc:sldChg>
      <pc:sldChg chg="delSp modSp add del mod">
        <pc:chgData name="Mehta, R. (Rajesh)" userId="59eaa6cf-311b-4553-96b7-4215c0199843" providerId="ADAL" clId="{6981BDC2-1EBC-425B-B3BC-A794CD78022C}" dt="2021-07-27T13:42:05.542" v="23" actId="478"/>
        <pc:sldMkLst>
          <pc:docMk/>
          <pc:sldMk cId="2940983128" sldId="337"/>
        </pc:sldMkLst>
        <pc:spChg chg="mod">
          <ac:chgData name="Mehta, R. (Rajesh)" userId="59eaa6cf-311b-4553-96b7-4215c0199843" providerId="ADAL" clId="{6981BDC2-1EBC-425B-B3BC-A794CD78022C}" dt="2021-07-27T13:41:49.701" v="19" actId="1076"/>
          <ac:spMkLst>
            <pc:docMk/>
            <pc:sldMk cId="2940983128" sldId="337"/>
            <ac:spMk id="21" creationId="{7F4C3CAE-1A74-45E5-B171-E3B0FAC9BAFE}"/>
          </ac:spMkLst>
        </pc:spChg>
        <pc:spChg chg="mod">
          <ac:chgData name="Mehta, R. (Rajesh)" userId="59eaa6cf-311b-4553-96b7-4215c0199843" providerId="ADAL" clId="{6981BDC2-1EBC-425B-B3BC-A794CD78022C}" dt="2021-07-27T13:41:54.693" v="20" actId="1076"/>
          <ac:spMkLst>
            <pc:docMk/>
            <pc:sldMk cId="2940983128" sldId="337"/>
            <ac:spMk id="29" creationId="{92A47F9B-7901-4FFB-9418-4463F462E5EA}"/>
          </ac:spMkLst>
        </pc:spChg>
        <pc:picChg chg="del">
          <ac:chgData name="Mehta, R. (Rajesh)" userId="59eaa6cf-311b-4553-96b7-4215c0199843" providerId="ADAL" clId="{6981BDC2-1EBC-425B-B3BC-A794CD78022C}" dt="2021-07-27T13:42:05.542" v="23" actId="478"/>
          <ac:picMkLst>
            <pc:docMk/>
            <pc:sldMk cId="2940983128" sldId="337"/>
            <ac:picMk id="4" creationId="{24370E3F-B6E6-43BB-8CC8-AFE91EAFD81B}"/>
          </ac:picMkLst>
        </pc:picChg>
        <pc:picChg chg="mod">
          <ac:chgData name="Mehta, R. (Rajesh)" userId="59eaa6cf-311b-4553-96b7-4215c0199843" providerId="ADAL" clId="{6981BDC2-1EBC-425B-B3BC-A794CD78022C}" dt="2021-07-27T13:41:59.956" v="22" actId="1076"/>
          <ac:picMkLst>
            <pc:docMk/>
            <pc:sldMk cId="2940983128" sldId="337"/>
            <ac:picMk id="5" creationId="{64AC48D0-1D1F-477C-8036-EEEB9AE6009F}"/>
          </ac:picMkLst>
        </pc:picChg>
      </pc:sldChg>
      <pc:sldChg chg="modSp add">
        <pc:chgData name="Mehta, R. (Rajesh)" userId="59eaa6cf-311b-4553-96b7-4215c0199843" providerId="ADAL" clId="{6981BDC2-1EBC-425B-B3BC-A794CD78022C}" dt="2021-07-27T13:27:18.327" v="14" actId="1035"/>
        <pc:sldMkLst>
          <pc:docMk/>
          <pc:sldMk cId="2967553941" sldId="461"/>
        </pc:sldMkLst>
        <pc:graphicFrameChg chg="mod">
          <ac:chgData name="Mehta, R. (Rajesh)" userId="59eaa6cf-311b-4553-96b7-4215c0199843" providerId="ADAL" clId="{6981BDC2-1EBC-425B-B3BC-A794CD78022C}" dt="2021-07-27T13:27:18.327" v="14" actId="1035"/>
          <ac:graphicFrameMkLst>
            <pc:docMk/>
            <pc:sldMk cId="2967553941" sldId="461"/>
            <ac:graphicFrameMk id="4" creationId="{E5E577A4-4315-4E43-9DE8-ECF880A2BDDE}"/>
          </ac:graphicFrameMkLst>
        </pc:graphicFrameChg>
      </pc:sldChg>
    </pc:docChg>
  </pc:docChgLst>
  <pc:docChgLst>
    <pc:chgData name="Samani, P. (Pouya)" userId="S::pouya.samani_tno.nl#ext#@aimplas.onmicrosoft.com::45819b41-9073-4d25-b97e-dd97ddf6cf2a" providerId="AD" clId="Web-{DE910BAF-D509-7E5B-D47C-C71A980FE565}"/>
    <pc:docChg chg="addSld delSld modSld">
      <pc:chgData name="Samani, P. (Pouya)" userId="S::pouya.samani_tno.nl#ext#@aimplas.onmicrosoft.com::45819b41-9073-4d25-b97e-dd97ddf6cf2a" providerId="AD" clId="Web-{DE910BAF-D509-7E5B-D47C-C71A980FE565}" dt="2022-09-12T12:06:46.739" v="17"/>
      <pc:docMkLst>
        <pc:docMk/>
      </pc:docMkLst>
      <pc:sldChg chg="addCm">
        <pc:chgData name="Samani, P. (Pouya)" userId="S::pouya.samani_tno.nl#ext#@aimplas.onmicrosoft.com::45819b41-9073-4d25-b97e-dd97ddf6cf2a" providerId="AD" clId="Web-{DE910BAF-D509-7E5B-D47C-C71A980FE565}" dt="2022-09-12T12:06:46.739" v="17"/>
        <pc:sldMkLst>
          <pc:docMk/>
          <pc:sldMk cId="1191926509" sldId="463"/>
        </pc:sldMkLst>
      </pc:sldChg>
      <pc:sldChg chg="modSp modCm">
        <pc:chgData name="Samani, P. (Pouya)" userId="S::pouya.samani_tno.nl#ext#@aimplas.onmicrosoft.com::45819b41-9073-4d25-b97e-dd97ddf6cf2a" providerId="AD" clId="Web-{DE910BAF-D509-7E5B-D47C-C71A980FE565}" dt="2022-09-12T11:38:17.621" v="4" actId="20577"/>
        <pc:sldMkLst>
          <pc:docMk/>
          <pc:sldMk cId="1192673201" sldId="465"/>
        </pc:sldMkLst>
        <pc:spChg chg="mod">
          <ac:chgData name="Samani, P. (Pouya)" userId="S::pouya.samani_tno.nl#ext#@aimplas.onmicrosoft.com::45819b41-9073-4d25-b97e-dd97ddf6cf2a" providerId="AD" clId="Web-{DE910BAF-D509-7E5B-D47C-C71A980FE565}" dt="2022-09-12T11:38:17.621" v="4" actId="20577"/>
          <ac:spMkLst>
            <pc:docMk/>
            <pc:sldMk cId="1192673201" sldId="465"/>
            <ac:spMk id="2" creationId="{557C75D0-4E83-4351-88A1-D40739FB73D4}"/>
          </ac:spMkLst>
        </pc:spChg>
      </pc:sldChg>
      <pc:sldChg chg="add del addCm">
        <pc:chgData name="Samani, P. (Pouya)" userId="S::pouya.samani_tno.nl#ext#@aimplas.onmicrosoft.com::45819b41-9073-4d25-b97e-dd97ddf6cf2a" providerId="AD" clId="Web-{DE910BAF-D509-7E5B-D47C-C71A980FE565}" dt="2022-09-12T12:05:26.611" v="16"/>
        <pc:sldMkLst>
          <pc:docMk/>
          <pc:sldMk cId="3746253978" sldId="466"/>
        </pc:sldMkLst>
      </pc:sldChg>
      <pc:sldChg chg="addCm">
        <pc:chgData name="Samani, P. (Pouya)" userId="S::pouya.samani_tno.nl#ext#@aimplas.onmicrosoft.com::45819b41-9073-4d25-b97e-dd97ddf6cf2a" providerId="AD" clId="Web-{DE910BAF-D509-7E5B-D47C-C71A980FE565}" dt="2022-09-12T12:03:49.998" v="12"/>
        <pc:sldMkLst>
          <pc:docMk/>
          <pc:sldMk cId="1653601304" sldId="471"/>
        </pc:sldMkLst>
      </pc:sldChg>
      <pc:sldChg chg="modSp">
        <pc:chgData name="Samani, P. (Pouya)" userId="S::pouya.samani_tno.nl#ext#@aimplas.onmicrosoft.com::45819b41-9073-4d25-b97e-dd97ddf6cf2a" providerId="AD" clId="Web-{DE910BAF-D509-7E5B-D47C-C71A980FE565}" dt="2022-09-12T11:38:25.731" v="11" actId="1076"/>
        <pc:sldMkLst>
          <pc:docMk/>
          <pc:sldMk cId="1627667334" sldId="472"/>
        </pc:sldMkLst>
        <pc:spChg chg="mod">
          <ac:chgData name="Samani, P. (Pouya)" userId="S::pouya.samani_tno.nl#ext#@aimplas.onmicrosoft.com::45819b41-9073-4d25-b97e-dd97ddf6cf2a" providerId="AD" clId="Web-{DE910BAF-D509-7E5B-D47C-C71A980FE565}" dt="2022-09-12T11:38:25.731" v="11" actId="1076"/>
          <ac:spMkLst>
            <pc:docMk/>
            <pc:sldMk cId="1627667334" sldId="472"/>
            <ac:spMk id="2" creationId="{4BBD7A2B-7D3C-F80E-5AC5-E4BF8CA7274A}"/>
          </ac:spMkLst>
        </pc:spChg>
      </pc:sldChg>
    </pc:docChg>
  </pc:docChgLst>
  <pc:docChgLst>
    <pc:chgData name="Ligthart, T.N. (Tom)" userId="S::tom.ligthart_tno.nl#ext#@aimplas.onmicrosoft.com::0824c9f7-a522-47c6-bf55-672cc75c3a1e" providerId="AD" clId="Web-{6B0F3B64-1C2E-159D-0038-3DC6C2E249AD}"/>
    <pc:docChg chg="mod modSld">
      <pc:chgData name="Ligthart, T.N. (Tom)" userId="S::tom.ligthart_tno.nl#ext#@aimplas.onmicrosoft.com::0824c9f7-a522-47c6-bf55-672cc75c3a1e" providerId="AD" clId="Web-{6B0F3B64-1C2E-159D-0038-3DC6C2E249AD}" dt="2022-10-12T12:43:12.944" v="17" actId="14100"/>
      <pc:docMkLst>
        <pc:docMk/>
      </pc:docMkLst>
      <pc:sldChg chg="addCm">
        <pc:chgData name="Ligthart, T.N. (Tom)" userId="S::tom.ligthart_tno.nl#ext#@aimplas.onmicrosoft.com::0824c9f7-a522-47c6-bf55-672cc75c3a1e" providerId="AD" clId="Web-{6B0F3B64-1C2E-159D-0038-3DC6C2E249AD}" dt="2022-10-12T12:41:49.769" v="14"/>
        <pc:sldMkLst>
          <pc:docMk/>
          <pc:sldMk cId="3241485495" sldId="357"/>
        </pc:sldMkLst>
      </pc:sldChg>
      <pc:sldChg chg="modSp addCm">
        <pc:chgData name="Ligthart, T.N. (Tom)" userId="S::tom.ligthart_tno.nl#ext#@aimplas.onmicrosoft.com::0824c9f7-a522-47c6-bf55-672cc75c3a1e" providerId="AD" clId="Web-{6B0F3B64-1C2E-159D-0038-3DC6C2E249AD}" dt="2022-10-12T12:38:56.561" v="12"/>
        <pc:sldMkLst>
          <pc:docMk/>
          <pc:sldMk cId="1191926509" sldId="463"/>
        </pc:sldMkLst>
        <pc:spChg chg="mod">
          <ac:chgData name="Ligthart, T.N. (Tom)" userId="S::tom.ligthart_tno.nl#ext#@aimplas.onmicrosoft.com::0824c9f7-a522-47c6-bf55-672cc75c3a1e" providerId="AD" clId="Web-{6B0F3B64-1C2E-159D-0038-3DC6C2E249AD}" dt="2022-10-12T12:37:15.198" v="9" actId="20577"/>
          <ac:spMkLst>
            <pc:docMk/>
            <pc:sldMk cId="1191926509" sldId="463"/>
            <ac:spMk id="2" creationId="{CF31EF97-F243-4E16-993D-0923FB051045}"/>
          </ac:spMkLst>
        </pc:spChg>
        <pc:spChg chg="mod">
          <ac:chgData name="Ligthart, T.N. (Tom)" userId="S::tom.ligthart_tno.nl#ext#@aimplas.onmicrosoft.com::0824c9f7-a522-47c6-bf55-672cc75c3a1e" providerId="AD" clId="Web-{6B0F3B64-1C2E-159D-0038-3DC6C2E249AD}" dt="2022-10-12T12:37:48.918" v="11" actId="20577"/>
          <ac:spMkLst>
            <pc:docMk/>
            <pc:sldMk cId="1191926509" sldId="463"/>
            <ac:spMk id="3" creationId="{AD1506EA-4A81-46C9-816B-F2650D655C84}"/>
          </ac:spMkLst>
        </pc:spChg>
      </pc:sldChg>
      <pc:sldChg chg="modSp">
        <pc:chgData name="Ligthart, T.N. (Tom)" userId="S::tom.ligthart_tno.nl#ext#@aimplas.onmicrosoft.com::0824c9f7-a522-47c6-bf55-672cc75c3a1e" providerId="AD" clId="Web-{6B0F3B64-1C2E-159D-0038-3DC6C2E249AD}" dt="2022-10-12T12:42:44.115" v="16" actId="14100"/>
        <pc:sldMkLst>
          <pc:docMk/>
          <pc:sldMk cId="3068447948" sldId="468"/>
        </pc:sldMkLst>
        <pc:spChg chg="mod">
          <ac:chgData name="Ligthart, T.N. (Tom)" userId="S::tom.ligthart_tno.nl#ext#@aimplas.onmicrosoft.com::0824c9f7-a522-47c6-bf55-672cc75c3a1e" providerId="AD" clId="Web-{6B0F3B64-1C2E-159D-0038-3DC6C2E249AD}" dt="2022-10-12T12:42:44.115" v="16" actId="14100"/>
          <ac:spMkLst>
            <pc:docMk/>
            <pc:sldMk cId="3068447948" sldId="468"/>
            <ac:spMk id="3" creationId="{9B8D6316-05C0-4DF8-8058-8F7249874310}"/>
          </ac:spMkLst>
        </pc:spChg>
        <pc:picChg chg="mod">
          <ac:chgData name="Ligthart, T.N. (Tom)" userId="S::tom.ligthart_tno.nl#ext#@aimplas.onmicrosoft.com::0824c9f7-a522-47c6-bf55-672cc75c3a1e" providerId="AD" clId="Web-{6B0F3B64-1C2E-159D-0038-3DC6C2E249AD}" dt="2022-10-12T12:42:27.708" v="15" actId="1076"/>
          <ac:picMkLst>
            <pc:docMk/>
            <pc:sldMk cId="3068447948" sldId="468"/>
            <ac:picMk id="5" creationId="{8535F3FB-746F-4337-B859-2FC9B49C8618}"/>
          </ac:picMkLst>
        </pc:picChg>
      </pc:sldChg>
      <pc:sldChg chg="modSp">
        <pc:chgData name="Ligthart, T.N. (Tom)" userId="S::tom.ligthart_tno.nl#ext#@aimplas.onmicrosoft.com::0824c9f7-a522-47c6-bf55-672cc75c3a1e" providerId="AD" clId="Web-{6B0F3B64-1C2E-159D-0038-3DC6C2E249AD}" dt="2022-10-12T12:43:12.944" v="17" actId="14100"/>
        <pc:sldMkLst>
          <pc:docMk/>
          <pc:sldMk cId="1490171314" sldId="470"/>
        </pc:sldMkLst>
        <pc:spChg chg="mod">
          <ac:chgData name="Ligthart, T.N. (Tom)" userId="S::tom.ligthart_tno.nl#ext#@aimplas.onmicrosoft.com::0824c9f7-a522-47c6-bf55-672cc75c3a1e" providerId="AD" clId="Web-{6B0F3B64-1C2E-159D-0038-3DC6C2E249AD}" dt="2022-10-12T12:43:12.944" v="17" actId="14100"/>
          <ac:spMkLst>
            <pc:docMk/>
            <pc:sldMk cId="1490171314" sldId="470"/>
            <ac:spMk id="3" creationId="{9B8D6316-05C0-4DF8-8058-8F7249874310}"/>
          </ac:spMkLst>
        </pc:spChg>
      </pc:sldChg>
      <pc:sldChg chg="addCm">
        <pc:chgData name="Ligthart, T.N. (Tom)" userId="S::tom.ligthart_tno.nl#ext#@aimplas.onmicrosoft.com::0824c9f7-a522-47c6-bf55-672cc75c3a1e" providerId="AD" clId="Web-{6B0F3B64-1C2E-159D-0038-3DC6C2E249AD}" dt="2022-10-12T12:39:52.531" v="13"/>
        <pc:sldMkLst>
          <pc:docMk/>
          <pc:sldMk cId="3784345852" sldId="493"/>
        </pc:sldMkLst>
      </pc:sldChg>
    </pc:docChg>
  </pc:docChgLst>
  <pc:docChgLst>
    <pc:chgData name="Sergio Fita AIMPLAS" userId="3870fb15-c862-4ff8-b6f6-34afbe5094a3" providerId="ADAL" clId="{330A0DAE-E02B-4F8E-B1C9-59DF0A5F4275}"/>
    <pc:docChg chg="modSld">
      <pc:chgData name="Sergio Fita AIMPLAS" userId="3870fb15-c862-4ff8-b6f6-34afbe5094a3" providerId="ADAL" clId="{330A0DAE-E02B-4F8E-B1C9-59DF0A5F4275}" dt="2023-02-06T09:29:03.881" v="0"/>
      <pc:docMkLst>
        <pc:docMk/>
      </pc:docMkLst>
      <pc:sldChg chg="modSp">
        <pc:chgData name="Sergio Fita AIMPLAS" userId="3870fb15-c862-4ff8-b6f6-34afbe5094a3" providerId="ADAL" clId="{330A0DAE-E02B-4F8E-B1C9-59DF0A5F4275}" dt="2023-02-06T09:29:03.881" v="0"/>
        <pc:sldMkLst>
          <pc:docMk/>
          <pc:sldMk cId="228740339" sldId="462"/>
        </pc:sldMkLst>
        <pc:spChg chg="mod">
          <ac:chgData name="Sergio Fita AIMPLAS" userId="3870fb15-c862-4ff8-b6f6-34afbe5094a3" providerId="ADAL" clId="{330A0DAE-E02B-4F8E-B1C9-59DF0A5F4275}" dt="2023-02-06T09:29:03.881" v="0"/>
          <ac:spMkLst>
            <pc:docMk/>
            <pc:sldMk cId="228740339" sldId="462"/>
            <ac:spMk id="7" creationId="{406FD422-1801-458D-8933-0EDC31ABE84D}"/>
          </ac:spMkLst>
        </pc:spChg>
      </pc:sldChg>
    </pc:docChg>
  </pc:docChgLst>
  <pc:docChgLst>
    <pc:chgData name="Samani, P. (Pouya)" userId="S::pouya.samani_tno.nl#ext#@aimplas.onmicrosoft.com::45819b41-9073-4d25-b97e-dd97ddf6cf2a" providerId="AD" clId="Web-{11454AE1-9ADA-6348-5231-9654246E3D47}"/>
    <pc:docChg chg="addSld delSld modSld">
      <pc:chgData name="Samani, P. (Pouya)" userId="S::pouya.samani_tno.nl#ext#@aimplas.onmicrosoft.com::45819b41-9073-4d25-b97e-dd97ddf6cf2a" providerId="AD" clId="Web-{11454AE1-9ADA-6348-5231-9654246E3D47}" dt="2022-10-12T08:07:06.828" v="8"/>
      <pc:docMkLst>
        <pc:docMk/>
      </pc:docMkLst>
      <pc:sldChg chg="addCm modCm">
        <pc:chgData name="Samani, P. (Pouya)" userId="S::pouya.samani_tno.nl#ext#@aimplas.onmicrosoft.com::45819b41-9073-4d25-b97e-dd97ddf6cf2a" providerId="AD" clId="Web-{11454AE1-9ADA-6348-5231-9654246E3D47}" dt="2022-10-12T08:00:54.458" v="4"/>
        <pc:sldMkLst>
          <pc:docMk/>
          <pc:sldMk cId="3241485495" sldId="357"/>
        </pc:sldMkLst>
      </pc:sldChg>
      <pc:sldChg chg="modSp addCm">
        <pc:chgData name="Samani, P. (Pouya)" userId="S::pouya.samani_tno.nl#ext#@aimplas.onmicrosoft.com::45819b41-9073-4d25-b97e-dd97ddf6cf2a" providerId="AD" clId="Web-{11454AE1-9ADA-6348-5231-9654246E3D47}" dt="2022-10-12T07:57:11.546" v="2" actId="20577"/>
        <pc:sldMkLst>
          <pc:docMk/>
          <pc:sldMk cId="228740339" sldId="462"/>
        </pc:sldMkLst>
        <pc:spChg chg="mod">
          <ac:chgData name="Samani, P. (Pouya)" userId="S::pouya.samani_tno.nl#ext#@aimplas.onmicrosoft.com::45819b41-9073-4d25-b97e-dd97ddf6cf2a" providerId="AD" clId="Web-{11454AE1-9ADA-6348-5231-9654246E3D47}" dt="2022-10-12T07:57:11.546" v="2" actId="20577"/>
          <ac:spMkLst>
            <pc:docMk/>
            <pc:sldMk cId="228740339" sldId="462"/>
            <ac:spMk id="9" creationId="{C4EE558E-22F4-4B41-8B0F-A4787D973A1A}"/>
          </ac:spMkLst>
        </pc:spChg>
      </pc:sldChg>
      <pc:sldChg chg="add del addCm">
        <pc:chgData name="Samani, P. (Pouya)" userId="S::pouya.samani_tno.nl#ext#@aimplas.onmicrosoft.com::45819b41-9073-4d25-b97e-dd97ddf6cf2a" providerId="AD" clId="Web-{11454AE1-9ADA-6348-5231-9654246E3D47}" dt="2022-10-12T08:07:06.828" v="8"/>
        <pc:sldMkLst>
          <pc:docMk/>
          <pc:sldMk cId="3746253978" sldId="466"/>
        </pc:sldMkLst>
      </pc:sldChg>
      <pc:sldChg chg="addCm">
        <pc:chgData name="Samani, P. (Pouya)" userId="S::pouya.samani_tno.nl#ext#@aimplas.onmicrosoft.com::45819b41-9073-4d25-b97e-dd97ddf6cf2a" providerId="AD" clId="Web-{11454AE1-9ADA-6348-5231-9654246E3D47}" dt="2022-10-12T08:04:00.604" v="5"/>
        <pc:sldMkLst>
          <pc:docMk/>
          <pc:sldMk cId="1653601304" sldId="471"/>
        </pc:sldMkLst>
      </pc:sldChg>
    </pc:docChg>
  </pc:docChgLst>
  <pc:docChgLst>
    <pc:chgData name="Samani, P. (Pouya)" userId="S::pouya.samani_tno.nl#ext#@aimplas.onmicrosoft.com::45819b41-9073-4d25-b97e-dd97ddf6cf2a" providerId="AD" clId="Web-{944E2595-3A8B-16D2-94BE-DB0585EDDE70}"/>
    <pc:docChg chg="addSld modSld">
      <pc:chgData name="Samani, P. (Pouya)" userId="S::pouya.samani_tno.nl#ext#@aimplas.onmicrosoft.com::45819b41-9073-4d25-b97e-dd97ddf6cf2a" providerId="AD" clId="Web-{944E2595-3A8B-16D2-94BE-DB0585EDDE70}" dt="2022-09-12T10:58:15.754" v="57"/>
      <pc:docMkLst>
        <pc:docMk/>
      </pc:docMkLst>
      <pc:sldChg chg="addCm">
        <pc:chgData name="Samani, P. (Pouya)" userId="S::pouya.samani_tno.nl#ext#@aimplas.onmicrosoft.com::45819b41-9073-4d25-b97e-dd97ddf6cf2a" providerId="AD" clId="Web-{944E2595-3A8B-16D2-94BE-DB0585EDDE70}" dt="2022-09-12T10:44:03" v="1"/>
        <pc:sldMkLst>
          <pc:docMk/>
          <pc:sldMk cId="1191926509" sldId="463"/>
        </pc:sldMkLst>
      </pc:sldChg>
      <pc:sldChg chg="addCm">
        <pc:chgData name="Samani, P. (Pouya)" userId="S::pouya.samani_tno.nl#ext#@aimplas.onmicrosoft.com::45819b41-9073-4d25-b97e-dd97ddf6cf2a" providerId="AD" clId="Web-{944E2595-3A8B-16D2-94BE-DB0585EDDE70}" dt="2022-09-12T10:46:06.067" v="2"/>
        <pc:sldMkLst>
          <pc:docMk/>
          <pc:sldMk cId="2419397814" sldId="464"/>
        </pc:sldMkLst>
      </pc:sldChg>
      <pc:sldChg chg="modSp addCm modCm">
        <pc:chgData name="Samani, P. (Pouya)" userId="S::pouya.samani_tno.nl#ext#@aimplas.onmicrosoft.com::45819b41-9073-4d25-b97e-dd97ddf6cf2a" providerId="AD" clId="Web-{944E2595-3A8B-16D2-94BE-DB0585EDDE70}" dt="2022-09-12T10:57:56.582" v="56" actId="20577"/>
        <pc:sldMkLst>
          <pc:docMk/>
          <pc:sldMk cId="1192673201" sldId="465"/>
        </pc:sldMkLst>
        <pc:spChg chg="mod">
          <ac:chgData name="Samani, P. (Pouya)" userId="S::pouya.samani_tno.nl#ext#@aimplas.onmicrosoft.com::45819b41-9073-4d25-b97e-dd97ddf6cf2a" providerId="AD" clId="Web-{944E2595-3A8B-16D2-94BE-DB0585EDDE70}" dt="2022-09-12T10:57:56.582" v="56" actId="20577"/>
          <ac:spMkLst>
            <pc:docMk/>
            <pc:sldMk cId="1192673201" sldId="465"/>
            <ac:spMk id="2" creationId="{557C75D0-4E83-4351-88A1-D40739FB73D4}"/>
          </ac:spMkLst>
        </pc:spChg>
      </pc:sldChg>
      <pc:sldChg chg="addCm">
        <pc:chgData name="Samani, P. (Pouya)" userId="S::pouya.samani_tno.nl#ext#@aimplas.onmicrosoft.com::45819b41-9073-4d25-b97e-dd97ddf6cf2a" providerId="AD" clId="Web-{944E2595-3A8B-16D2-94BE-DB0585EDDE70}" dt="2022-09-12T10:52:34.121" v="16"/>
        <pc:sldMkLst>
          <pc:docMk/>
          <pc:sldMk cId="3934380181" sldId="467"/>
        </pc:sldMkLst>
      </pc:sldChg>
      <pc:sldChg chg="addCm">
        <pc:chgData name="Samani, P. (Pouya)" userId="S::pouya.samani_tno.nl#ext#@aimplas.onmicrosoft.com::45819b41-9073-4d25-b97e-dd97ddf6cf2a" providerId="AD" clId="Web-{944E2595-3A8B-16D2-94BE-DB0585EDDE70}" dt="2022-09-12T10:48:17.053" v="6"/>
        <pc:sldMkLst>
          <pc:docMk/>
          <pc:sldMk cId="3068447948" sldId="468"/>
        </pc:sldMkLst>
      </pc:sldChg>
      <pc:sldChg chg="modSp addCm">
        <pc:chgData name="Samani, P. (Pouya)" userId="S::pouya.samani_tno.nl#ext#@aimplas.onmicrosoft.com::45819b41-9073-4d25-b97e-dd97ddf6cf2a" providerId="AD" clId="Web-{944E2595-3A8B-16D2-94BE-DB0585EDDE70}" dt="2022-09-12T10:50:10.290" v="11"/>
        <pc:sldMkLst>
          <pc:docMk/>
          <pc:sldMk cId="4051045625" sldId="469"/>
        </pc:sldMkLst>
        <pc:spChg chg="mod">
          <ac:chgData name="Samani, P. (Pouya)" userId="S::pouya.samani_tno.nl#ext#@aimplas.onmicrosoft.com::45819b41-9073-4d25-b97e-dd97ddf6cf2a" providerId="AD" clId="Web-{944E2595-3A8B-16D2-94BE-DB0585EDDE70}" dt="2022-09-12T10:49:30.587" v="10" actId="20577"/>
          <ac:spMkLst>
            <pc:docMk/>
            <pc:sldMk cId="4051045625" sldId="469"/>
            <ac:spMk id="3" creationId="{9B8D6316-05C0-4DF8-8058-8F7249874310}"/>
          </ac:spMkLst>
        </pc:spChg>
      </pc:sldChg>
      <pc:sldChg chg="addCm delCm">
        <pc:chgData name="Samani, P. (Pouya)" userId="S::pouya.samani_tno.nl#ext#@aimplas.onmicrosoft.com::45819b41-9073-4d25-b97e-dd97ddf6cf2a" providerId="AD" clId="Web-{944E2595-3A8B-16D2-94BE-DB0585EDDE70}" dt="2022-09-12T10:50:56.979" v="14"/>
        <pc:sldMkLst>
          <pc:docMk/>
          <pc:sldMk cId="1490171314" sldId="470"/>
        </pc:sldMkLst>
      </pc:sldChg>
      <pc:sldChg chg="modSp new addCm">
        <pc:chgData name="Samani, P. (Pouya)" userId="S::pouya.samani_tno.nl#ext#@aimplas.onmicrosoft.com::45819b41-9073-4d25-b97e-dd97ddf6cf2a" providerId="AD" clId="Web-{944E2595-3A8B-16D2-94BE-DB0585EDDE70}" dt="2022-09-12T10:58:15.754" v="57"/>
        <pc:sldMkLst>
          <pc:docMk/>
          <pc:sldMk cId="1627667334" sldId="472"/>
        </pc:sldMkLst>
        <pc:spChg chg="mod">
          <ac:chgData name="Samani, P. (Pouya)" userId="S::pouya.samani_tno.nl#ext#@aimplas.onmicrosoft.com::45819b41-9073-4d25-b97e-dd97ddf6cf2a" providerId="AD" clId="Web-{944E2595-3A8B-16D2-94BE-DB0585EDDE70}" dt="2022-09-12T10:57:37.394" v="29" actId="20577"/>
          <ac:spMkLst>
            <pc:docMk/>
            <pc:sldMk cId="1627667334" sldId="472"/>
            <ac:spMk id="2" creationId="{4BBD7A2B-7D3C-F80E-5AC5-E4BF8CA7274A}"/>
          </ac:spMkLst>
        </pc:spChg>
      </pc:sldChg>
    </pc:docChg>
  </pc:docChgLst>
  <pc:docChgLst>
    <pc:chgData name="Ferjan, S. (Spela)" userId="3da3e36e-1b84-4672-8420-4682ec328043" providerId="ADAL" clId="{0A6CB7C5-ECD6-42BA-9BF5-C6307544A270}"/>
    <pc:docChg chg="undo custSel addSld delSld modSld sldOrd delMainMaster">
      <pc:chgData name="Ferjan, S. (Spela)" userId="3da3e36e-1b84-4672-8420-4682ec328043" providerId="ADAL" clId="{0A6CB7C5-ECD6-42BA-9BF5-C6307544A270}" dt="2022-10-17T10:29:55.358" v="8241" actId="20577"/>
      <pc:docMkLst>
        <pc:docMk/>
      </pc:docMkLst>
      <pc:sldChg chg="del">
        <pc:chgData name="Ferjan, S. (Spela)" userId="3da3e36e-1b84-4672-8420-4682ec328043" providerId="ADAL" clId="{0A6CB7C5-ECD6-42BA-9BF5-C6307544A270}" dt="2022-09-06T06:09:59.933" v="1" actId="2696"/>
        <pc:sldMkLst>
          <pc:docMk/>
          <pc:sldMk cId="4249532601" sldId="258"/>
        </pc:sldMkLst>
      </pc:sldChg>
      <pc:sldChg chg="del">
        <pc:chgData name="Ferjan, S. (Spela)" userId="3da3e36e-1b84-4672-8420-4682ec328043" providerId="ADAL" clId="{0A6CB7C5-ECD6-42BA-9BF5-C6307544A270}" dt="2022-09-06T06:09:54.618" v="0" actId="2696"/>
        <pc:sldMkLst>
          <pc:docMk/>
          <pc:sldMk cId="2089887655" sldId="260"/>
        </pc:sldMkLst>
      </pc:sldChg>
      <pc:sldChg chg="add del">
        <pc:chgData name="Ferjan, S. (Spela)" userId="3da3e36e-1b84-4672-8420-4682ec328043" providerId="ADAL" clId="{0A6CB7C5-ECD6-42BA-9BF5-C6307544A270}" dt="2022-09-06T06:21:09.350" v="123" actId="47"/>
        <pc:sldMkLst>
          <pc:docMk/>
          <pc:sldMk cId="3689408108" sldId="335"/>
        </pc:sldMkLst>
      </pc:sldChg>
      <pc:sldChg chg="del">
        <pc:chgData name="Ferjan, S. (Spela)" userId="3da3e36e-1b84-4672-8420-4682ec328043" providerId="ADAL" clId="{0A6CB7C5-ECD6-42BA-9BF5-C6307544A270}" dt="2022-09-06T06:21:08.459" v="122" actId="47"/>
        <pc:sldMkLst>
          <pc:docMk/>
          <pc:sldMk cId="2940983128" sldId="337"/>
        </pc:sldMkLst>
      </pc:sldChg>
      <pc:sldChg chg="addSp delSp modSp add del mod delCm modCm modNotesTx">
        <pc:chgData name="Ferjan, S. (Spela)" userId="3da3e36e-1b84-4672-8420-4682ec328043" providerId="ADAL" clId="{0A6CB7C5-ECD6-42BA-9BF5-C6307544A270}" dt="2022-10-12T13:03:04.821" v="8172"/>
        <pc:sldMkLst>
          <pc:docMk/>
          <pc:sldMk cId="3241485495" sldId="357"/>
        </pc:sldMkLst>
        <pc:spChg chg="add mod">
          <ac:chgData name="Ferjan, S. (Spela)" userId="3da3e36e-1b84-4672-8420-4682ec328043" providerId="ADAL" clId="{0A6CB7C5-ECD6-42BA-9BF5-C6307544A270}" dt="2022-10-12T08:25:49.789" v="7883" actId="1076"/>
          <ac:spMkLst>
            <pc:docMk/>
            <pc:sldMk cId="3241485495" sldId="357"/>
            <ac:spMk id="2" creationId="{46CB39CF-A339-4953-97BD-27AFD15C9DAD}"/>
          </ac:spMkLst>
        </pc:spChg>
        <pc:graphicFrameChg chg="add mod">
          <ac:chgData name="Ferjan, S. (Spela)" userId="3da3e36e-1b84-4672-8420-4682ec328043" providerId="ADAL" clId="{0A6CB7C5-ECD6-42BA-9BF5-C6307544A270}" dt="2022-10-12T08:23:19.697" v="7758" actId="1076"/>
          <ac:graphicFrameMkLst>
            <pc:docMk/>
            <pc:sldMk cId="3241485495" sldId="357"/>
            <ac:graphicFrameMk id="8" creationId="{1C014BBA-4E64-43F5-A6F9-2EF3E0A5B232}"/>
          </ac:graphicFrameMkLst>
        </pc:graphicFrameChg>
        <pc:graphicFrameChg chg="mod">
          <ac:chgData name="Ferjan, S. (Spela)" userId="3da3e36e-1b84-4672-8420-4682ec328043" providerId="ADAL" clId="{0A6CB7C5-ECD6-42BA-9BF5-C6307544A270}" dt="2022-09-12T09:38:01.066" v="2122" actId="1076"/>
          <ac:graphicFrameMkLst>
            <pc:docMk/>
            <pc:sldMk cId="3241485495" sldId="357"/>
            <ac:graphicFrameMk id="14" creationId="{BABB05FE-2268-448E-8820-2393C0560CF8}"/>
          </ac:graphicFrameMkLst>
        </pc:graphicFrameChg>
        <pc:picChg chg="mod">
          <ac:chgData name="Ferjan, S. (Spela)" userId="3da3e36e-1b84-4672-8420-4682ec328043" providerId="ADAL" clId="{0A6CB7C5-ECD6-42BA-9BF5-C6307544A270}" dt="2022-10-10T10:54:08.629" v="5517" actId="1076"/>
          <ac:picMkLst>
            <pc:docMk/>
            <pc:sldMk cId="3241485495" sldId="357"/>
            <ac:picMk id="3" creationId="{26BFF36F-3456-4195-BF27-8FAB000A8A2D}"/>
          </ac:picMkLst>
        </pc:picChg>
        <pc:picChg chg="del mod">
          <ac:chgData name="Ferjan, S. (Spela)" userId="3da3e36e-1b84-4672-8420-4682ec328043" providerId="ADAL" clId="{0A6CB7C5-ECD6-42BA-9BF5-C6307544A270}" dt="2022-10-10T10:53:32.840" v="5516" actId="14100"/>
          <ac:picMkLst>
            <pc:docMk/>
            <pc:sldMk cId="3241485495" sldId="357"/>
            <ac:picMk id="5" creationId="{CA088760-D276-43DB-9E12-DEADACAEE32E}"/>
          </ac:picMkLst>
        </pc:picChg>
        <pc:picChg chg="mod">
          <ac:chgData name="Ferjan, S. (Spela)" userId="3da3e36e-1b84-4672-8420-4682ec328043" providerId="ADAL" clId="{0A6CB7C5-ECD6-42BA-9BF5-C6307544A270}" dt="2022-10-10T10:54:13.049" v="5518" actId="1076"/>
          <ac:picMkLst>
            <pc:docMk/>
            <pc:sldMk cId="3241485495" sldId="357"/>
            <ac:picMk id="7" creationId="{8DFD2E48-2D61-4C39-8A49-661271EEAE80}"/>
          </ac:picMkLst>
        </pc:picChg>
        <pc:picChg chg="mod">
          <ac:chgData name="Ferjan, S. (Spela)" userId="3da3e36e-1b84-4672-8420-4682ec328043" providerId="ADAL" clId="{0A6CB7C5-ECD6-42BA-9BF5-C6307544A270}" dt="2022-10-10T10:54:16.328" v="5519" actId="1076"/>
          <ac:picMkLst>
            <pc:docMk/>
            <pc:sldMk cId="3241485495" sldId="357"/>
            <ac:picMk id="9" creationId="{DE6772D6-1E62-4ED5-B7A5-DD06C322D7AF}"/>
          </ac:picMkLst>
        </pc:picChg>
        <pc:picChg chg="mod">
          <ac:chgData name="Ferjan, S. (Spela)" userId="3da3e36e-1b84-4672-8420-4682ec328043" providerId="ADAL" clId="{0A6CB7C5-ECD6-42BA-9BF5-C6307544A270}" dt="2022-10-10T10:56:09.573" v="5520" actId="1076"/>
          <ac:picMkLst>
            <pc:docMk/>
            <pc:sldMk cId="3241485495" sldId="357"/>
            <ac:picMk id="10" creationId="{326F96E3-DAD0-4994-8388-64E36AE07DCC}"/>
          </ac:picMkLst>
        </pc:picChg>
      </pc:sldChg>
      <pc:sldChg chg="del">
        <pc:chgData name="Ferjan, S. (Spela)" userId="3da3e36e-1b84-4672-8420-4682ec328043" providerId="ADAL" clId="{0A6CB7C5-ECD6-42BA-9BF5-C6307544A270}" dt="2022-09-06T06:21:07.717" v="121" actId="47"/>
        <pc:sldMkLst>
          <pc:docMk/>
          <pc:sldMk cId="2967553941" sldId="461"/>
        </pc:sldMkLst>
      </pc:sldChg>
      <pc:sldChg chg="addSp delSp modSp new mod ord delCm modCm modNotesTx">
        <pc:chgData name="Ferjan, S. (Spela)" userId="3da3e36e-1b84-4672-8420-4682ec328043" providerId="ADAL" clId="{0A6CB7C5-ECD6-42BA-9BF5-C6307544A270}" dt="2022-10-17T10:05:37.240" v="8231" actId="20577"/>
        <pc:sldMkLst>
          <pc:docMk/>
          <pc:sldMk cId="228740339" sldId="462"/>
        </pc:sldMkLst>
        <pc:spChg chg="mod">
          <ac:chgData name="Ferjan, S. (Spela)" userId="3da3e36e-1b84-4672-8420-4682ec328043" providerId="ADAL" clId="{0A6CB7C5-ECD6-42BA-9BF5-C6307544A270}" dt="2022-10-11T09:01:38.184" v="6242" actId="1076"/>
          <ac:spMkLst>
            <pc:docMk/>
            <pc:sldMk cId="228740339" sldId="462"/>
            <ac:spMk id="2" creationId="{5AD7B4B2-6BD2-467F-8E1D-627D361B788E}"/>
          </ac:spMkLst>
        </pc:spChg>
        <pc:spChg chg="del">
          <ac:chgData name="Ferjan, S. (Spela)" userId="3da3e36e-1b84-4672-8420-4682ec328043" providerId="ADAL" clId="{0A6CB7C5-ECD6-42BA-9BF5-C6307544A270}" dt="2022-09-06T06:16:06.837" v="24"/>
          <ac:spMkLst>
            <pc:docMk/>
            <pc:sldMk cId="228740339" sldId="462"/>
            <ac:spMk id="3" creationId="{789C567F-9AB6-48B6-968F-A1EA5C303413}"/>
          </ac:spMkLst>
        </pc:spChg>
        <pc:spChg chg="mod">
          <ac:chgData name="Ferjan, S. (Spela)" userId="3da3e36e-1b84-4672-8420-4682ec328043" providerId="ADAL" clId="{0A6CB7C5-ECD6-42BA-9BF5-C6307544A270}" dt="2022-09-06T06:14:26.652" v="9" actId="1076"/>
          <ac:spMkLst>
            <pc:docMk/>
            <pc:sldMk cId="228740339" sldId="462"/>
            <ac:spMk id="6" creationId="{35C79506-B6D5-4E43-A2E3-20C2A3040906}"/>
          </ac:spMkLst>
        </pc:spChg>
        <pc:spChg chg="mod">
          <ac:chgData name="Ferjan, S. (Spela)" userId="3da3e36e-1b84-4672-8420-4682ec328043" providerId="ADAL" clId="{0A6CB7C5-ECD6-42BA-9BF5-C6307544A270}" dt="2022-09-06T06:14:26.652" v="9" actId="1076"/>
          <ac:spMkLst>
            <pc:docMk/>
            <pc:sldMk cId="228740339" sldId="462"/>
            <ac:spMk id="7" creationId="{406FD422-1801-458D-8933-0EDC31ABE84D}"/>
          </ac:spMkLst>
        </pc:spChg>
        <pc:spChg chg="add mod">
          <ac:chgData name="Ferjan, S. (Spela)" userId="3da3e36e-1b84-4672-8420-4682ec328043" providerId="ADAL" clId="{0A6CB7C5-ECD6-42BA-9BF5-C6307544A270}" dt="2022-10-11T09:01:42.584" v="6243" actId="1076"/>
          <ac:spMkLst>
            <pc:docMk/>
            <pc:sldMk cId="228740339" sldId="462"/>
            <ac:spMk id="9" creationId="{C4EE558E-22F4-4B41-8B0F-A4787D973A1A}"/>
          </ac:spMkLst>
        </pc:spChg>
        <pc:grpChg chg="add mod">
          <ac:chgData name="Ferjan, S. (Spela)" userId="3da3e36e-1b84-4672-8420-4682ec328043" providerId="ADAL" clId="{0A6CB7C5-ECD6-42BA-9BF5-C6307544A270}" dt="2022-09-06T06:14:26.652" v="9" actId="1076"/>
          <ac:grpSpMkLst>
            <pc:docMk/>
            <pc:sldMk cId="228740339" sldId="462"/>
            <ac:grpSpMk id="5" creationId="{A91016D0-015B-43CC-99B9-626C65FD4525}"/>
          </ac:grpSpMkLst>
        </pc:grpChg>
        <pc:graphicFrameChg chg="add del mod">
          <ac:chgData name="Ferjan, S. (Spela)" userId="3da3e36e-1b84-4672-8420-4682ec328043" providerId="ADAL" clId="{0A6CB7C5-ECD6-42BA-9BF5-C6307544A270}" dt="2022-09-06T06:13:42.688" v="6" actId="478"/>
          <ac:graphicFrameMkLst>
            <pc:docMk/>
            <pc:sldMk cId="228740339" sldId="462"/>
            <ac:graphicFrameMk id="4" creationId="{7D607BBA-3839-4014-B687-22E83863E5C5}"/>
          </ac:graphicFrameMkLst>
        </pc:graphicFrameChg>
        <pc:picChg chg="add mod">
          <ac:chgData name="Ferjan, S. (Spela)" userId="3da3e36e-1b84-4672-8420-4682ec328043" providerId="ADAL" clId="{0A6CB7C5-ECD6-42BA-9BF5-C6307544A270}" dt="2022-10-11T09:01:26.338" v="6241" actId="1076"/>
          <ac:picMkLst>
            <pc:docMk/>
            <pc:sldMk cId="228740339" sldId="462"/>
            <ac:picMk id="4" creationId="{E7AB6C5E-A1B4-4FB0-90B8-58F2EEAAA85B}"/>
          </ac:picMkLst>
        </pc:picChg>
        <pc:picChg chg="mod">
          <ac:chgData name="Ferjan, S. (Spela)" userId="3da3e36e-1b84-4672-8420-4682ec328043" providerId="ADAL" clId="{0A6CB7C5-ECD6-42BA-9BF5-C6307544A270}" dt="2022-09-06T06:14:26.652" v="9" actId="1076"/>
          <ac:picMkLst>
            <pc:docMk/>
            <pc:sldMk cId="228740339" sldId="462"/>
            <ac:picMk id="8" creationId="{8D9A00D5-34BA-4130-A50B-70C578923D34}"/>
          </ac:picMkLst>
        </pc:picChg>
        <pc:picChg chg="add mod">
          <ac:chgData name="Ferjan, S. (Spela)" userId="3da3e36e-1b84-4672-8420-4682ec328043" providerId="ADAL" clId="{0A6CB7C5-ECD6-42BA-9BF5-C6307544A270}" dt="2022-10-11T09:01:48.496" v="6244" actId="1076"/>
          <ac:picMkLst>
            <pc:docMk/>
            <pc:sldMk cId="228740339" sldId="462"/>
            <ac:picMk id="10" creationId="{033E87C8-B48F-4504-9B2C-2DF86A7AA3DB}"/>
          </ac:picMkLst>
        </pc:picChg>
      </pc:sldChg>
      <pc:sldChg chg="addSp modSp new mod delCm modCm modNotesTx">
        <pc:chgData name="Ferjan, S. (Spela)" userId="3da3e36e-1b84-4672-8420-4682ec328043" providerId="ADAL" clId="{0A6CB7C5-ECD6-42BA-9BF5-C6307544A270}" dt="2022-10-17T10:29:55.358" v="8241" actId="20577"/>
        <pc:sldMkLst>
          <pc:docMk/>
          <pc:sldMk cId="1191926509" sldId="463"/>
        </pc:sldMkLst>
        <pc:spChg chg="mod">
          <ac:chgData name="Ferjan, S. (Spela)" userId="3da3e36e-1b84-4672-8420-4682ec328043" providerId="ADAL" clId="{0A6CB7C5-ECD6-42BA-9BF5-C6307544A270}" dt="2022-09-13T23:11:26.650" v="3499" actId="20577"/>
          <ac:spMkLst>
            <pc:docMk/>
            <pc:sldMk cId="1191926509" sldId="463"/>
            <ac:spMk id="2" creationId="{CF31EF97-F243-4E16-993D-0923FB051045}"/>
          </ac:spMkLst>
        </pc:spChg>
        <pc:spChg chg="mod">
          <ac:chgData name="Ferjan, S. (Spela)" userId="3da3e36e-1b84-4672-8420-4682ec328043" providerId="ADAL" clId="{0A6CB7C5-ECD6-42BA-9BF5-C6307544A270}" dt="2022-10-13T09:33:27.745" v="8197" actId="20577"/>
          <ac:spMkLst>
            <pc:docMk/>
            <pc:sldMk cId="1191926509" sldId="463"/>
            <ac:spMk id="3" creationId="{AD1506EA-4A81-46C9-816B-F2650D655C84}"/>
          </ac:spMkLst>
        </pc:spChg>
        <pc:spChg chg="add mod">
          <ac:chgData name="Ferjan, S. (Spela)" userId="3da3e36e-1b84-4672-8420-4682ec328043" providerId="ADAL" clId="{0A6CB7C5-ECD6-42BA-9BF5-C6307544A270}" dt="2022-10-17T10:12:32.015" v="8239" actId="1076"/>
          <ac:spMkLst>
            <pc:docMk/>
            <pc:sldMk cId="1191926509" sldId="463"/>
            <ac:spMk id="7" creationId="{00626214-A9C1-4C10-B9A1-CCA1E49E83BF}"/>
          </ac:spMkLst>
        </pc:spChg>
        <pc:picChg chg="add mod">
          <ac:chgData name="Ferjan, S. (Spela)" userId="3da3e36e-1b84-4672-8420-4682ec328043" providerId="ADAL" clId="{0A6CB7C5-ECD6-42BA-9BF5-C6307544A270}" dt="2022-10-17T10:12:12.533" v="8235" actId="1076"/>
          <ac:picMkLst>
            <pc:docMk/>
            <pc:sldMk cId="1191926509" sldId="463"/>
            <ac:picMk id="4" creationId="{F6CB091A-6966-4D06-8D4A-942D868EF940}"/>
          </ac:picMkLst>
        </pc:picChg>
        <pc:picChg chg="add mod">
          <ac:chgData name="Ferjan, S. (Spela)" userId="3da3e36e-1b84-4672-8420-4682ec328043" providerId="ADAL" clId="{0A6CB7C5-ECD6-42BA-9BF5-C6307544A270}" dt="2022-09-13T23:07:23.343" v="3490" actId="14100"/>
          <ac:picMkLst>
            <pc:docMk/>
            <pc:sldMk cId="1191926509" sldId="463"/>
            <ac:picMk id="5" creationId="{2E8BEA03-ADD2-410B-B2F6-32AB95B3D121}"/>
          </ac:picMkLst>
        </pc:picChg>
        <pc:picChg chg="add mod">
          <ac:chgData name="Ferjan, S. (Spela)" userId="3da3e36e-1b84-4672-8420-4682ec328043" providerId="ADAL" clId="{0A6CB7C5-ECD6-42BA-9BF5-C6307544A270}" dt="2022-10-17T10:12:16.017" v="8236" actId="1076"/>
          <ac:picMkLst>
            <pc:docMk/>
            <pc:sldMk cId="1191926509" sldId="463"/>
            <ac:picMk id="6" creationId="{A9CEF1EA-3EC1-4D6B-91BA-C4044681C8BD}"/>
          </ac:picMkLst>
        </pc:picChg>
      </pc:sldChg>
      <pc:sldChg chg="addSp delSp modSp new mod modAnim delCm modNotesTx">
        <pc:chgData name="Ferjan, S. (Spela)" userId="3da3e36e-1b84-4672-8420-4682ec328043" providerId="ADAL" clId="{0A6CB7C5-ECD6-42BA-9BF5-C6307544A270}" dt="2022-10-11T17:48:01.849" v="7102" actId="20577"/>
        <pc:sldMkLst>
          <pc:docMk/>
          <pc:sldMk cId="2419397814" sldId="464"/>
        </pc:sldMkLst>
        <pc:spChg chg="mod">
          <ac:chgData name="Ferjan, S. (Spela)" userId="3da3e36e-1b84-4672-8420-4682ec328043" providerId="ADAL" clId="{0A6CB7C5-ECD6-42BA-9BF5-C6307544A270}" dt="2022-09-06T06:18:04.277" v="82" actId="20577"/>
          <ac:spMkLst>
            <pc:docMk/>
            <pc:sldMk cId="2419397814" sldId="464"/>
            <ac:spMk id="2" creationId="{557C75D0-4E83-4351-88A1-D40739FB73D4}"/>
          </ac:spMkLst>
        </pc:spChg>
        <pc:spChg chg="del">
          <ac:chgData name="Ferjan, S. (Spela)" userId="3da3e36e-1b84-4672-8420-4682ec328043" providerId="ADAL" clId="{0A6CB7C5-ECD6-42BA-9BF5-C6307544A270}" dt="2022-09-06T06:58:32.732" v="880" actId="478"/>
          <ac:spMkLst>
            <pc:docMk/>
            <pc:sldMk cId="2419397814" sldId="464"/>
            <ac:spMk id="3" creationId="{0C1A967D-8B00-491A-AED1-3631059E0F83}"/>
          </ac:spMkLst>
        </pc:spChg>
        <pc:spChg chg="add del mod">
          <ac:chgData name="Ferjan, S. (Spela)" userId="3da3e36e-1b84-4672-8420-4682ec328043" providerId="ADAL" clId="{0A6CB7C5-ECD6-42BA-9BF5-C6307544A270}" dt="2022-09-06T06:58:29.323" v="879" actId="478"/>
          <ac:spMkLst>
            <pc:docMk/>
            <pc:sldMk cId="2419397814" sldId="464"/>
            <ac:spMk id="4" creationId="{543F895C-E733-49CF-83B6-49C5018CA380}"/>
          </ac:spMkLst>
        </pc:spChg>
        <pc:spChg chg="add del mod">
          <ac:chgData name="Ferjan, S. (Spela)" userId="3da3e36e-1b84-4672-8420-4682ec328043" providerId="ADAL" clId="{0A6CB7C5-ECD6-42BA-9BF5-C6307544A270}" dt="2022-09-06T06:54:55.640" v="862" actId="12084"/>
          <ac:spMkLst>
            <pc:docMk/>
            <pc:sldMk cId="2419397814" sldId="464"/>
            <ac:spMk id="5" creationId="{7EC6F8C9-4B83-44A8-8CF2-BCEFFB04B1FD}"/>
          </ac:spMkLst>
        </pc:spChg>
        <pc:graphicFrameChg chg="add del mod">
          <ac:chgData name="Ferjan, S. (Spela)" userId="3da3e36e-1b84-4672-8420-4682ec328043" providerId="ADAL" clId="{0A6CB7C5-ECD6-42BA-9BF5-C6307544A270}" dt="2022-09-06T06:54:31.208" v="851" actId="12084"/>
          <ac:graphicFrameMkLst>
            <pc:docMk/>
            <pc:sldMk cId="2419397814" sldId="464"/>
            <ac:graphicFrameMk id="6" creationId="{7D443E9A-53C6-488B-8F28-0D985D2FC274}"/>
          </ac:graphicFrameMkLst>
        </pc:graphicFrameChg>
        <pc:graphicFrameChg chg="add mod">
          <ac:chgData name="Ferjan, S. (Spela)" userId="3da3e36e-1b84-4672-8420-4682ec328043" providerId="ADAL" clId="{0A6CB7C5-ECD6-42BA-9BF5-C6307544A270}" dt="2022-09-13T23:09:48.952" v="3495" actId="1076"/>
          <ac:graphicFrameMkLst>
            <pc:docMk/>
            <pc:sldMk cId="2419397814" sldId="464"/>
            <ac:graphicFrameMk id="7" creationId="{47F76D68-0AB7-47B9-ABA7-E58AD2F5355A}"/>
          </ac:graphicFrameMkLst>
        </pc:graphicFrameChg>
        <pc:picChg chg="add del mod">
          <ac:chgData name="Ferjan, S. (Spela)" userId="3da3e36e-1b84-4672-8420-4682ec328043" providerId="ADAL" clId="{0A6CB7C5-ECD6-42BA-9BF5-C6307544A270}" dt="2022-09-13T22:54:00.349" v="3064" actId="478"/>
          <ac:picMkLst>
            <pc:docMk/>
            <pc:sldMk cId="2419397814" sldId="464"/>
            <ac:picMk id="4" creationId="{B268E484-D451-4908-8639-49E1AC261BA4}"/>
          </ac:picMkLst>
        </pc:picChg>
        <pc:picChg chg="add mod">
          <ac:chgData name="Ferjan, S. (Spela)" userId="3da3e36e-1b84-4672-8420-4682ec328043" providerId="ADAL" clId="{0A6CB7C5-ECD6-42BA-9BF5-C6307544A270}" dt="2022-09-13T22:54:14.597" v="3066" actId="1076"/>
          <ac:picMkLst>
            <pc:docMk/>
            <pc:sldMk cId="2419397814" sldId="464"/>
            <ac:picMk id="5" creationId="{3719A9DB-CCD3-4C4E-A7FA-8243CD30A14B}"/>
          </ac:picMkLst>
        </pc:picChg>
        <pc:picChg chg="add mod">
          <ac:chgData name="Ferjan, S. (Spela)" userId="3da3e36e-1b84-4672-8420-4682ec328043" providerId="ADAL" clId="{0A6CB7C5-ECD6-42BA-9BF5-C6307544A270}" dt="2022-09-13T22:54:18.428" v="3067" actId="1076"/>
          <ac:picMkLst>
            <pc:docMk/>
            <pc:sldMk cId="2419397814" sldId="464"/>
            <ac:picMk id="6" creationId="{F609EE53-B080-46F9-9867-EC077A267B2A}"/>
          </ac:picMkLst>
        </pc:picChg>
        <pc:picChg chg="add mod">
          <ac:chgData name="Ferjan, S. (Spela)" userId="3da3e36e-1b84-4672-8420-4682ec328043" providerId="ADAL" clId="{0A6CB7C5-ECD6-42BA-9BF5-C6307544A270}" dt="2022-09-14T12:19:12.722" v="3505" actId="14100"/>
          <ac:picMkLst>
            <pc:docMk/>
            <pc:sldMk cId="2419397814" sldId="464"/>
            <ac:picMk id="8" creationId="{CFA63ADB-A9E1-4CBF-938D-01290804B373}"/>
          </ac:picMkLst>
        </pc:picChg>
      </pc:sldChg>
      <pc:sldChg chg="addSp delSp modSp add mod ord addCm delCm modCm modNotesTx">
        <pc:chgData name="Ferjan, S. (Spela)" userId="3da3e36e-1b84-4672-8420-4682ec328043" providerId="ADAL" clId="{0A6CB7C5-ECD6-42BA-9BF5-C6307544A270}" dt="2022-10-12T10:05:41.481" v="8088" actId="2165"/>
        <pc:sldMkLst>
          <pc:docMk/>
          <pc:sldMk cId="1192673201" sldId="465"/>
        </pc:sldMkLst>
        <pc:spChg chg="mod">
          <ac:chgData name="Ferjan, S. (Spela)" userId="3da3e36e-1b84-4672-8420-4682ec328043" providerId="ADAL" clId="{0A6CB7C5-ECD6-42BA-9BF5-C6307544A270}" dt="2022-09-14T13:12:34.822" v="4141" actId="20577"/>
          <ac:spMkLst>
            <pc:docMk/>
            <pc:sldMk cId="1192673201" sldId="465"/>
            <ac:spMk id="2" creationId="{557C75D0-4E83-4351-88A1-D40739FB73D4}"/>
          </ac:spMkLst>
        </pc:spChg>
        <pc:spChg chg="del">
          <ac:chgData name="Ferjan, S. (Spela)" userId="3da3e36e-1b84-4672-8420-4682ec328043" providerId="ADAL" clId="{0A6CB7C5-ECD6-42BA-9BF5-C6307544A270}" dt="2022-09-06T06:18:39.493" v="97" actId="478"/>
          <ac:spMkLst>
            <pc:docMk/>
            <pc:sldMk cId="1192673201" sldId="465"/>
            <ac:spMk id="3" creationId="{0C1A967D-8B00-491A-AED1-3631059E0F83}"/>
          </ac:spMkLst>
        </pc:spChg>
        <pc:graphicFrameChg chg="add mod modGraphic">
          <ac:chgData name="Ferjan, S. (Spela)" userId="3da3e36e-1b84-4672-8420-4682ec328043" providerId="ADAL" clId="{0A6CB7C5-ECD6-42BA-9BF5-C6307544A270}" dt="2022-10-12T10:05:41.481" v="8088" actId="2165"/>
          <ac:graphicFrameMkLst>
            <pc:docMk/>
            <pc:sldMk cId="1192673201" sldId="465"/>
            <ac:graphicFrameMk id="4" creationId="{7CFECBC9-B17D-479E-803A-E6390DE88D8A}"/>
          </ac:graphicFrameMkLst>
        </pc:graphicFrameChg>
      </pc:sldChg>
      <pc:sldChg chg="modSp new mod ord delCm modCm">
        <pc:chgData name="Ferjan, S. (Spela)" userId="3da3e36e-1b84-4672-8420-4682ec328043" providerId="ADAL" clId="{0A6CB7C5-ECD6-42BA-9BF5-C6307544A270}" dt="2022-10-12T09:57:01.812" v="8007" actId="20577"/>
        <pc:sldMkLst>
          <pc:docMk/>
          <pc:sldMk cId="3746253978" sldId="466"/>
        </pc:sldMkLst>
        <pc:spChg chg="mod">
          <ac:chgData name="Ferjan, S. (Spela)" userId="3da3e36e-1b84-4672-8420-4682ec328043" providerId="ADAL" clId="{0A6CB7C5-ECD6-42BA-9BF5-C6307544A270}" dt="2022-09-14T13:13:20.252" v="4163" actId="20577"/>
          <ac:spMkLst>
            <pc:docMk/>
            <pc:sldMk cId="3746253978" sldId="466"/>
            <ac:spMk id="2" creationId="{23ACBD09-0595-4525-B69F-02B95780AC11}"/>
          </ac:spMkLst>
        </pc:spChg>
        <pc:spChg chg="mod">
          <ac:chgData name="Ferjan, S. (Spela)" userId="3da3e36e-1b84-4672-8420-4682ec328043" providerId="ADAL" clId="{0A6CB7C5-ECD6-42BA-9BF5-C6307544A270}" dt="2022-10-12T09:57:01.812" v="8007" actId="20577"/>
          <ac:spMkLst>
            <pc:docMk/>
            <pc:sldMk cId="3746253978" sldId="466"/>
            <ac:spMk id="3" creationId="{9B8D6316-05C0-4DF8-8058-8F7249874310}"/>
          </ac:spMkLst>
        </pc:spChg>
      </pc:sldChg>
      <pc:sldChg chg="addSp delSp modSp new mod ord delCm modCm">
        <pc:chgData name="Ferjan, S. (Spela)" userId="3da3e36e-1b84-4672-8420-4682ec328043" providerId="ADAL" clId="{0A6CB7C5-ECD6-42BA-9BF5-C6307544A270}" dt="2022-10-12T10:04:43.790" v="8087" actId="207"/>
        <pc:sldMkLst>
          <pc:docMk/>
          <pc:sldMk cId="3934380181" sldId="467"/>
        </pc:sldMkLst>
        <pc:spChg chg="mod">
          <ac:chgData name="Ferjan, S. (Spela)" userId="3da3e36e-1b84-4672-8420-4682ec328043" providerId="ADAL" clId="{0A6CB7C5-ECD6-42BA-9BF5-C6307544A270}" dt="2022-10-12T10:02:52.668" v="8080" actId="20577"/>
          <ac:spMkLst>
            <pc:docMk/>
            <pc:sldMk cId="3934380181" sldId="467"/>
            <ac:spMk id="2" creationId="{C2625600-D48F-46A2-B362-6651342C9CD5}"/>
          </ac:spMkLst>
        </pc:spChg>
        <pc:spChg chg="add del mod">
          <ac:chgData name="Ferjan, S. (Spela)" userId="3da3e36e-1b84-4672-8420-4682ec328043" providerId="ADAL" clId="{0A6CB7C5-ECD6-42BA-9BF5-C6307544A270}" dt="2022-10-11T08:39:40.818" v="6233" actId="2711"/>
          <ac:spMkLst>
            <pc:docMk/>
            <pc:sldMk cId="3934380181" sldId="467"/>
            <ac:spMk id="3" creationId="{B2445C29-93E6-4E90-91FB-F81B90CB085E}"/>
          </ac:spMkLst>
        </pc:spChg>
        <pc:graphicFrameChg chg="add mod">
          <ac:chgData name="Ferjan, S. (Spela)" userId="3da3e36e-1b84-4672-8420-4682ec328043" providerId="ADAL" clId="{0A6CB7C5-ECD6-42BA-9BF5-C6307544A270}" dt="2022-09-06T07:33:32.635" v="952"/>
          <ac:graphicFrameMkLst>
            <pc:docMk/>
            <pc:sldMk cId="3934380181" sldId="467"/>
            <ac:graphicFrameMk id="4" creationId="{CE5DFEEB-FBAD-4E80-A5F9-F02D3F413FD7}"/>
          </ac:graphicFrameMkLst>
        </pc:graphicFrameChg>
        <pc:graphicFrameChg chg="add mod">
          <ac:chgData name="Ferjan, S. (Spela)" userId="3da3e36e-1b84-4672-8420-4682ec328043" providerId="ADAL" clId="{0A6CB7C5-ECD6-42BA-9BF5-C6307544A270}" dt="2022-10-12T10:04:43.790" v="8087" actId="207"/>
          <ac:graphicFrameMkLst>
            <pc:docMk/>
            <pc:sldMk cId="3934380181" sldId="467"/>
            <ac:graphicFrameMk id="5" creationId="{CE5DFEEB-FBAD-4E80-A5F9-F02D3F413FD7}"/>
          </ac:graphicFrameMkLst>
        </pc:graphicFrameChg>
      </pc:sldChg>
      <pc:sldChg chg="addSp delSp modSp add mod ord delCm modCm">
        <pc:chgData name="Ferjan, S. (Spela)" userId="3da3e36e-1b84-4672-8420-4682ec328043" providerId="ADAL" clId="{0A6CB7C5-ECD6-42BA-9BF5-C6307544A270}" dt="2022-10-12T09:35:23.941" v="7907" actId="20577"/>
        <pc:sldMkLst>
          <pc:docMk/>
          <pc:sldMk cId="3068447948" sldId="468"/>
        </pc:sldMkLst>
        <pc:spChg chg="mod">
          <ac:chgData name="Ferjan, S. (Spela)" userId="3da3e36e-1b84-4672-8420-4682ec328043" providerId="ADAL" clId="{0A6CB7C5-ECD6-42BA-9BF5-C6307544A270}" dt="2022-09-06T07:47:50.009" v="1263" actId="20577"/>
          <ac:spMkLst>
            <pc:docMk/>
            <pc:sldMk cId="3068447948" sldId="468"/>
            <ac:spMk id="2" creationId="{23ACBD09-0595-4525-B69F-02B95780AC11}"/>
          </ac:spMkLst>
        </pc:spChg>
        <pc:spChg chg="add del mod">
          <ac:chgData name="Ferjan, S. (Spela)" userId="3da3e36e-1b84-4672-8420-4682ec328043" providerId="ADAL" clId="{0A6CB7C5-ECD6-42BA-9BF5-C6307544A270}" dt="2022-10-12T09:35:23.941" v="7907" actId="20577"/>
          <ac:spMkLst>
            <pc:docMk/>
            <pc:sldMk cId="3068447948" sldId="468"/>
            <ac:spMk id="3" creationId="{9B8D6316-05C0-4DF8-8058-8F7249874310}"/>
          </ac:spMkLst>
        </pc:spChg>
        <pc:picChg chg="add mod">
          <ac:chgData name="Ferjan, S. (Spela)" userId="3da3e36e-1b84-4672-8420-4682ec328043" providerId="ADAL" clId="{0A6CB7C5-ECD6-42BA-9BF5-C6307544A270}" dt="2022-09-12T09:14:00.361" v="1298"/>
          <ac:picMkLst>
            <pc:docMk/>
            <pc:sldMk cId="3068447948" sldId="468"/>
            <ac:picMk id="4" creationId="{70FC1F72-B40F-4BE2-9E6C-61083607C1C3}"/>
          </ac:picMkLst>
        </pc:picChg>
        <pc:picChg chg="add mod">
          <ac:chgData name="Ferjan, S. (Spela)" userId="3da3e36e-1b84-4672-8420-4682ec328043" providerId="ADAL" clId="{0A6CB7C5-ECD6-42BA-9BF5-C6307544A270}" dt="2022-09-12T09:16:11.336" v="1459" actId="1076"/>
          <ac:picMkLst>
            <pc:docMk/>
            <pc:sldMk cId="3068447948" sldId="468"/>
            <ac:picMk id="5" creationId="{8535F3FB-746F-4337-B859-2FC9B49C8618}"/>
          </ac:picMkLst>
        </pc:picChg>
      </pc:sldChg>
      <pc:sldChg chg="addSp delSp modSp add mod delCm modCm">
        <pc:chgData name="Ferjan, S. (Spela)" userId="3da3e36e-1b84-4672-8420-4682ec328043" providerId="ADAL" clId="{0A6CB7C5-ECD6-42BA-9BF5-C6307544A270}" dt="2022-10-12T09:36:20.684" v="7908"/>
        <pc:sldMkLst>
          <pc:docMk/>
          <pc:sldMk cId="4051045625" sldId="469"/>
        </pc:sldMkLst>
        <pc:spChg chg="mod">
          <ac:chgData name="Ferjan, S. (Spela)" userId="3da3e36e-1b84-4672-8420-4682ec328043" providerId="ADAL" clId="{0A6CB7C5-ECD6-42BA-9BF5-C6307544A270}" dt="2022-09-06T07:47:43.228" v="1259" actId="20577"/>
          <ac:spMkLst>
            <pc:docMk/>
            <pc:sldMk cId="4051045625" sldId="469"/>
            <ac:spMk id="2" creationId="{23ACBD09-0595-4525-B69F-02B95780AC11}"/>
          </ac:spMkLst>
        </pc:spChg>
        <pc:spChg chg="add del mod">
          <ac:chgData name="Ferjan, S. (Spela)" userId="3da3e36e-1b84-4672-8420-4682ec328043" providerId="ADAL" clId="{0A6CB7C5-ECD6-42BA-9BF5-C6307544A270}" dt="2022-10-10T09:38:14.815" v="4925" actId="20577"/>
          <ac:spMkLst>
            <pc:docMk/>
            <pc:sldMk cId="4051045625" sldId="469"/>
            <ac:spMk id="3" creationId="{9B8D6316-05C0-4DF8-8058-8F7249874310}"/>
          </ac:spMkLst>
        </pc:spChg>
        <pc:picChg chg="add mod">
          <ac:chgData name="Ferjan, S. (Spela)" userId="3da3e36e-1b84-4672-8420-4682ec328043" providerId="ADAL" clId="{0A6CB7C5-ECD6-42BA-9BF5-C6307544A270}" dt="2022-09-12T09:16:27.903" v="1464"/>
          <ac:picMkLst>
            <pc:docMk/>
            <pc:sldMk cId="4051045625" sldId="469"/>
            <ac:picMk id="4" creationId="{9B9E72D6-8F79-404F-A3D5-08A7FE5FE5AA}"/>
          </ac:picMkLst>
        </pc:picChg>
        <pc:picChg chg="add mod">
          <ac:chgData name="Ferjan, S. (Spela)" userId="3da3e36e-1b84-4672-8420-4682ec328043" providerId="ADAL" clId="{0A6CB7C5-ECD6-42BA-9BF5-C6307544A270}" dt="2022-09-12T09:19:41.571" v="1566" actId="1076"/>
          <ac:picMkLst>
            <pc:docMk/>
            <pc:sldMk cId="4051045625" sldId="469"/>
            <ac:picMk id="5" creationId="{07E6EB10-92CD-4106-BC1D-113EBBC5E672}"/>
          </ac:picMkLst>
        </pc:picChg>
      </pc:sldChg>
      <pc:sldChg chg="addSp modSp add mod delCm modCm">
        <pc:chgData name="Ferjan, S. (Spela)" userId="3da3e36e-1b84-4672-8420-4682ec328043" providerId="ADAL" clId="{0A6CB7C5-ECD6-42BA-9BF5-C6307544A270}" dt="2022-10-13T09:50:53.482" v="8229" actId="20577"/>
        <pc:sldMkLst>
          <pc:docMk/>
          <pc:sldMk cId="1490171314" sldId="470"/>
        </pc:sldMkLst>
        <pc:spChg chg="mod">
          <ac:chgData name="Ferjan, S. (Spela)" userId="3da3e36e-1b84-4672-8420-4682ec328043" providerId="ADAL" clId="{0A6CB7C5-ECD6-42BA-9BF5-C6307544A270}" dt="2022-09-12T09:08:59.543" v="1289" actId="20577"/>
          <ac:spMkLst>
            <pc:docMk/>
            <pc:sldMk cId="1490171314" sldId="470"/>
            <ac:spMk id="2" creationId="{23ACBD09-0595-4525-B69F-02B95780AC11}"/>
          </ac:spMkLst>
        </pc:spChg>
        <pc:spChg chg="mod">
          <ac:chgData name="Ferjan, S. (Spela)" userId="3da3e36e-1b84-4672-8420-4682ec328043" providerId="ADAL" clId="{0A6CB7C5-ECD6-42BA-9BF5-C6307544A270}" dt="2022-10-13T09:50:53.482" v="8229" actId="20577"/>
          <ac:spMkLst>
            <pc:docMk/>
            <pc:sldMk cId="1490171314" sldId="470"/>
            <ac:spMk id="3" creationId="{9B8D6316-05C0-4DF8-8058-8F7249874310}"/>
          </ac:spMkLst>
        </pc:spChg>
        <pc:picChg chg="add mod">
          <ac:chgData name="Ferjan, S. (Spela)" userId="3da3e36e-1b84-4672-8420-4682ec328043" providerId="ADAL" clId="{0A6CB7C5-ECD6-42BA-9BF5-C6307544A270}" dt="2022-09-13T08:42:31.191" v="3042" actId="1076"/>
          <ac:picMkLst>
            <pc:docMk/>
            <pc:sldMk cId="1490171314" sldId="470"/>
            <ac:picMk id="4" creationId="{7687434F-6554-4CE7-A887-10A284BD3C43}"/>
          </ac:picMkLst>
        </pc:picChg>
      </pc:sldChg>
      <pc:sldChg chg="addSp delSp modSp new mod delCm modCm">
        <pc:chgData name="Ferjan, S. (Spela)" userId="3da3e36e-1b84-4672-8420-4682ec328043" providerId="ADAL" clId="{0A6CB7C5-ECD6-42BA-9BF5-C6307544A270}" dt="2022-10-12T08:30:45.032" v="7886"/>
        <pc:sldMkLst>
          <pc:docMk/>
          <pc:sldMk cId="1653601304" sldId="471"/>
        </pc:sldMkLst>
        <pc:spChg chg="mod">
          <ac:chgData name="Ferjan, S. (Spela)" userId="3da3e36e-1b84-4672-8420-4682ec328043" providerId="ADAL" clId="{0A6CB7C5-ECD6-42BA-9BF5-C6307544A270}" dt="2022-09-12T09:38:25.997" v="2148" actId="20577"/>
          <ac:spMkLst>
            <pc:docMk/>
            <pc:sldMk cId="1653601304" sldId="471"/>
            <ac:spMk id="2" creationId="{9C101540-EBBB-4151-B68D-1A5C206ACC75}"/>
          </ac:spMkLst>
        </pc:spChg>
        <pc:spChg chg="mod">
          <ac:chgData name="Ferjan, S. (Spela)" userId="3da3e36e-1b84-4672-8420-4682ec328043" providerId="ADAL" clId="{0A6CB7C5-ECD6-42BA-9BF5-C6307544A270}" dt="2022-10-12T08:06:00.858" v="7749"/>
          <ac:spMkLst>
            <pc:docMk/>
            <pc:sldMk cId="1653601304" sldId="471"/>
            <ac:spMk id="3" creationId="{9338BB09-D65D-4197-8CD9-B0636665F9F7}"/>
          </ac:spMkLst>
        </pc:spChg>
        <pc:graphicFrameChg chg="add del mod">
          <ac:chgData name="Ferjan, S. (Spela)" userId="3da3e36e-1b84-4672-8420-4682ec328043" providerId="ADAL" clId="{0A6CB7C5-ECD6-42BA-9BF5-C6307544A270}" dt="2022-10-11T08:18:54.173" v="5785" actId="478"/>
          <ac:graphicFrameMkLst>
            <pc:docMk/>
            <pc:sldMk cId="1653601304" sldId="471"/>
            <ac:graphicFrameMk id="4" creationId="{33218414-9BC7-42DB-9D87-12218D760E92}"/>
          </ac:graphicFrameMkLst>
        </pc:graphicFrameChg>
        <pc:graphicFrameChg chg="add mod modGraphic">
          <ac:chgData name="Ferjan, S. (Spela)" userId="3da3e36e-1b84-4672-8420-4682ec328043" providerId="ADAL" clId="{0A6CB7C5-ECD6-42BA-9BF5-C6307544A270}" dt="2022-10-12T08:06:13.138" v="7751" actId="20577"/>
          <ac:graphicFrameMkLst>
            <pc:docMk/>
            <pc:sldMk cId="1653601304" sldId="471"/>
            <ac:graphicFrameMk id="5" creationId="{9939FEAD-0DBE-4EBC-93A9-AF890E5D8121}"/>
          </ac:graphicFrameMkLst>
        </pc:graphicFrameChg>
      </pc:sldChg>
      <pc:sldChg chg="del">
        <pc:chgData name="Ferjan, S. (Spela)" userId="3da3e36e-1b84-4672-8420-4682ec328043" providerId="ADAL" clId="{0A6CB7C5-ECD6-42BA-9BF5-C6307544A270}" dt="2022-09-14T12:31:34.240" v="3647" actId="2696"/>
        <pc:sldMkLst>
          <pc:docMk/>
          <pc:sldMk cId="1627667334" sldId="472"/>
        </pc:sldMkLst>
      </pc:sldChg>
      <pc:sldChg chg="addSp delSp modSp new mod delCm">
        <pc:chgData name="Ferjan, S. (Spela)" userId="3da3e36e-1b84-4672-8420-4682ec328043" providerId="ADAL" clId="{0A6CB7C5-ECD6-42BA-9BF5-C6307544A270}" dt="2022-10-13T09:35:08.123" v="8199" actId="20577"/>
        <pc:sldMkLst>
          <pc:docMk/>
          <pc:sldMk cId="1697054298" sldId="472"/>
        </pc:sldMkLst>
        <pc:spChg chg="mod">
          <ac:chgData name="Ferjan, S. (Spela)" userId="3da3e36e-1b84-4672-8420-4682ec328043" providerId="ADAL" clId="{0A6CB7C5-ECD6-42BA-9BF5-C6307544A270}" dt="2022-10-11T08:33:25.337" v="6174" actId="1076"/>
          <ac:spMkLst>
            <pc:docMk/>
            <pc:sldMk cId="1697054298" sldId="472"/>
            <ac:spMk id="2" creationId="{AA34E095-2CA5-4EAC-994C-69A23F785176}"/>
          </ac:spMkLst>
        </pc:spChg>
        <pc:spChg chg="del">
          <ac:chgData name="Ferjan, S. (Spela)" userId="3da3e36e-1b84-4672-8420-4682ec328043" providerId="ADAL" clId="{0A6CB7C5-ECD6-42BA-9BF5-C6307544A270}" dt="2022-09-14T13:11:45.943" v="4115" actId="478"/>
          <ac:spMkLst>
            <pc:docMk/>
            <pc:sldMk cId="1697054298" sldId="472"/>
            <ac:spMk id="3" creationId="{AAB84244-A89F-4E0A-8FC2-84543576E358}"/>
          </ac:spMkLst>
        </pc:spChg>
        <pc:spChg chg="add mod">
          <ac:chgData name="Ferjan, S. (Spela)" userId="3da3e36e-1b84-4672-8420-4682ec328043" providerId="ADAL" clId="{0A6CB7C5-ECD6-42BA-9BF5-C6307544A270}" dt="2022-10-13T09:35:08.123" v="8199" actId="20577"/>
          <ac:spMkLst>
            <pc:docMk/>
            <pc:sldMk cId="1697054298" sldId="472"/>
            <ac:spMk id="6" creationId="{92E19EF9-DA29-451E-AD01-AA5774CB699F}"/>
          </ac:spMkLst>
        </pc:spChg>
        <pc:spChg chg="add mod">
          <ac:chgData name="Ferjan, S. (Spela)" userId="3da3e36e-1b84-4672-8420-4682ec328043" providerId="ADAL" clId="{0A6CB7C5-ECD6-42BA-9BF5-C6307544A270}" dt="2022-10-11T08:35:44.326" v="6223" actId="108"/>
          <ac:spMkLst>
            <pc:docMk/>
            <pc:sldMk cId="1697054298" sldId="472"/>
            <ac:spMk id="9" creationId="{E122B483-62D3-4B75-B20E-F0406385C62B}"/>
          </ac:spMkLst>
        </pc:spChg>
        <pc:picChg chg="add mod">
          <ac:chgData name="Ferjan, S. (Spela)" userId="3da3e36e-1b84-4672-8420-4682ec328043" providerId="ADAL" clId="{0A6CB7C5-ECD6-42BA-9BF5-C6307544A270}" dt="2022-09-14T13:11:08.402" v="4109" actId="1076"/>
          <ac:picMkLst>
            <pc:docMk/>
            <pc:sldMk cId="1697054298" sldId="472"/>
            <ac:picMk id="5" creationId="{1D710B3A-5CAF-4562-B0FB-198C79CCE5E6}"/>
          </ac:picMkLst>
        </pc:picChg>
        <pc:picChg chg="add mod">
          <ac:chgData name="Ferjan, S. (Spela)" userId="3da3e36e-1b84-4672-8420-4682ec328043" providerId="ADAL" clId="{0A6CB7C5-ECD6-42BA-9BF5-C6307544A270}" dt="2022-10-11T08:34:02.600" v="6185" actId="1076"/>
          <ac:picMkLst>
            <pc:docMk/>
            <pc:sldMk cId="1697054298" sldId="472"/>
            <ac:picMk id="7" creationId="{F6DF4A62-FF3C-448A-AE61-1E5FF740C411}"/>
          </ac:picMkLst>
        </pc:picChg>
        <pc:picChg chg="add mod">
          <ac:chgData name="Ferjan, S. (Spela)" userId="3da3e36e-1b84-4672-8420-4682ec328043" providerId="ADAL" clId="{0A6CB7C5-ECD6-42BA-9BF5-C6307544A270}" dt="2022-10-11T08:33:30.846" v="6176" actId="1076"/>
          <ac:picMkLst>
            <pc:docMk/>
            <pc:sldMk cId="1697054298" sldId="472"/>
            <ac:picMk id="8" creationId="{6ACED843-B0FD-4B7B-B7BF-6D730869FE9E}"/>
          </ac:picMkLst>
        </pc:picChg>
      </pc:sldChg>
      <pc:sldChg chg="delSp del mod">
        <pc:chgData name="Ferjan, S. (Spela)" userId="3da3e36e-1b84-4672-8420-4682ec328043" providerId="ADAL" clId="{0A6CB7C5-ECD6-42BA-9BF5-C6307544A270}" dt="2022-10-10T08:54:07.014" v="4289" actId="2696"/>
        <pc:sldMkLst>
          <pc:docMk/>
          <pc:sldMk cId="2031682075" sldId="492"/>
        </pc:sldMkLst>
        <pc:picChg chg="del">
          <ac:chgData name="Ferjan, S. (Spela)" userId="3da3e36e-1b84-4672-8420-4682ec328043" providerId="ADAL" clId="{0A6CB7C5-ECD6-42BA-9BF5-C6307544A270}" dt="2022-10-10T08:51:48.637" v="4245" actId="478"/>
          <ac:picMkLst>
            <pc:docMk/>
            <pc:sldMk cId="2031682075" sldId="492"/>
            <ac:picMk id="13" creationId="{92BA163D-B891-4F26-935B-5758BBCD67A9}"/>
          </ac:picMkLst>
        </pc:picChg>
      </pc:sldChg>
      <pc:sldChg chg="addSp delSp modSp add mod modAnim delCm modNotesTx">
        <pc:chgData name="Ferjan, S. (Spela)" userId="3da3e36e-1b84-4672-8420-4682ec328043" providerId="ADAL" clId="{0A6CB7C5-ECD6-42BA-9BF5-C6307544A270}" dt="2022-10-12T13:03:09.454" v="8173"/>
        <pc:sldMkLst>
          <pc:docMk/>
          <pc:sldMk cId="3784345852" sldId="493"/>
        </pc:sldMkLst>
        <pc:spChg chg="mod">
          <ac:chgData name="Ferjan, S. (Spela)" userId="3da3e36e-1b84-4672-8420-4682ec328043" providerId="ADAL" clId="{0A6CB7C5-ECD6-42BA-9BF5-C6307544A270}" dt="2022-10-10T08:52:16.351" v="4278" actId="20577"/>
          <ac:spMkLst>
            <pc:docMk/>
            <pc:sldMk cId="3784345852" sldId="493"/>
            <ac:spMk id="2" creationId="{557C75D0-4E83-4351-88A1-D40739FB73D4}"/>
          </ac:spMkLst>
        </pc:spChg>
        <pc:spChg chg="add mod">
          <ac:chgData name="Ferjan, S. (Spela)" userId="3da3e36e-1b84-4672-8420-4682ec328043" providerId="ADAL" clId="{0A6CB7C5-ECD6-42BA-9BF5-C6307544A270}" dt="2022-10-10T08:53:04.576" v="4284" actId="1076"/>
          <ac:spMkLst>
            <pc:docMk/>
            <pc:sldMk cId="3784345852" sldId="493"/>
            <ac:spMk id="11" creationId="{646B21F7-DA6C-47D2-B013-204F0CD075BC}"/>
          </ac:spMkLst>
        </pc:spChg>
        <pc:spChg chg="add mod">
          <ac:chgData name="Ferjan, S. (Spela)" userId="3da3e36e-1b84-4672-8420-4682ec328043" providerId="ADAL" clId="{0A6CB7C5-ECD6-42BA-9BF5-C6307544A270}" dt="2022-10-10T08:53:16.881" v="4286" actId="1076"/>
          <ac:spMkLst>
            <pc:docMk/>
            <pc:sldMk cId="3784345852" sldId="493"/>
            <ac:spMk id="12" creationId="{138ACABE-0FD4-4A84-B5A6-B6560BFA5E82}"/>
          </ac:spMkLst>
        </pc:spChg>
        <pc:spChg chg="add mod">
          <ac:chgData name="Ferjan, S. (Spela)" userId="3da3e36e-1b84-4672-8420-4682ec328043" providerId="ADAL" clId="{0A6CB7C5-ECD6-42BA-9BF5-C6307544A270}" dt="2022-10-10T08:53:58.417" v="4288" actId="1076"/>
          <ac:spMkLst>
            <pc:docMk/>
            <pc:sldMk cId="3784345852" sldId="493"/>
            <ac:spMk id="13" creationId="{748FBCE3-B268-4F07-8ABE-604035FC5953}"/>
          </ac:spMkLst>
        </pc:spChg>
        <pc:graphicFrameChg chg="del">
          <ac:chgData name="Ferjan, S. (Spela)" userId="3da3e36e-1b84-4672-8420-4682ec328043" providerId="ADAL" clId="{0A6CB7C5-ECD6-42BA-9BF5-C6307544A270}" dt="2022-10-10T08:52:07.362" v="4248" actId="478"/>
          <ac:graphicFrameMkLst>
            <pc:docMk/>
            <pc:sldMk cId="3784345852" sldId="493"/>
            <ac:graphicFrameMk id="7" creationId="{47F76D68-0AB7-47B9-ABA7-E58AD2F5355A}"/>
          </ac:graphicFrameMkLst>
        </pc:graphicFrameChg>
        <pc:picChg chg="del">
          <ac:chgData name="Ferjan, S. (Spela)" userId="3da3e36e-1b84-4672-8420-4682ec328043" providerId="ADAL" clId="{0A6CB7C5-ECD6-42BA-9BF5-C6307544A270}" dt="2022-10-10T08:52:02.837" v="4247" actId="478"/>
          <ac:picMkLst>
            <pc:docMk/>
            <pc:sldMk cId="3784345852" sldId="493"/>
            <ac:picMk id="8" creationId="{CFA63ADB-A9E1-4CBF-938D-01290804B373}"/>
          </ac:picMkLst>
        </pc:picChg>
        <pc:picChg chg="add mod">
          <ac:chgData name="Ferjan, S. (Spela)" userId="3da3e36e-1b84-4672-8420-4682ec328043" providerId="ADAL" clId="{0A6CB7C5-ECD6-42BA-9BF5-C6307544A270}" dt="2022-10-10T08:52:46.720" v="4281" actId="1076"/>
          <ac:picMkLst>
            <pc:docMk/>
            <pc:sldMk cId="3784345852" sldId="493"/>
            <ac:picMk id="9" creationId="{DA515C48-BE4A-443A-8675-5B6D4D4CFE41}"/>
          </ac:picMkLst>
        </pc:picChg>
        <pc:picChg chg="add mod">
          <ac:chgData name="Ferjan, S. (Spela)" userId="3da3e36e-1b84-4672-8420-4682ec328043" providerId="ADAL" clId="{0A6CB7C5-ECD6-42BA-9BF5-C6307544A270}" dt="2022-10-12T13:01:52.531" v="8169" actId="1076"/>
          <ac:picMkLst>
            <pc:docMk/>
            <pc:sldMk cId="3784345852" sldId="493"/>
            <ac:picMk id="10" creationId="{9BC6F489-FB59-47A0-9DC8-D30D5CC9E1FF}"/>
          </ac:picMkLst>
        </pc:picChg>
      </pc:sldChg>
      <pc:sldMasterChg chg="del delSldLayout">
        <pc:chgData name="Ferjan, S. (Spela)" userId="3da3e36e-1b84-4672-8420-4682ec328043" providerId="ADAL" clId="{0A6CB7C5-ECD6-42BA-9BF5-C6307544A270}" dt="2022-09-06T06:09:59.933" v="1" actId="2696"/>
        <pc:sldMasterMkLst>
          <pc:docMk/>
          <pc:sldMasterMk cId="751821807" sldId="2147483648"/>
        </pc:sldMasterMkLst>
        <pc:sldLayoutChg chg="del">
          <pc:chgData name="Ferjan, S. (Spela)" userId="3da3e36e-1b84-4672-8420-4682ec328043" providerId="ADAL" clId="{0A6CB7C5-ECD6-42BA-9BF5-C6307544A270}" dt="2022-09-06T06:09:59.933" v="1" actId="2696"/>
          <pc:sldLayoutMkLst>
            <pc:docMk/>
            <pc:sldMasterMk cId="751821807" sldId="2147483648"/>
            <pc:sldLayoutMk cId="1125276570" sldId="2147483649"/>
          </pc:sldLayoutMkLst>
        </pc:sldLayoutChg>
        <pc:sldLayoutChg chg="del">
          <pc:chgData name="Ferjan, S. (Spela)" userId="3da3e36e-1b84-4672-8420-4682ec328043" providerId="ADAL" clId="{0A6CB7C5-ECD6-42BA-9BF5-C6307544A270}" dt="2022-09-06T06:09:59.933" v="1" actId="2696"/>
          <pc:sldLayoutMkLst>
            <pc:docMk/>
            <pc:sldMasterMk cId="751821807" sldId="2147483648"/>
            <pc:sldLayoutMk cId="179849846" sldId="2147483650"/>
          </pc:sldLayoutMkLst>
        </pc:sldLayoutChg>
        <pc:sldLayoutChg chg="del">
          <pc:chgData name="Ferjan, S. (Spela)" userId="3da3e36e-1b84-4672-8420-4682ec328043" providerId="ADAL" clId="{0A6CB7C5-ECD6-42BA-9BF5-C6307544A270}" dt="2022-09-06T06:09:59.933" v="1" actId="2696"/>
          <pc:sldLayoutMkLst>
            <pc:docMk/>
            <pc:sldMasterMk cId="751821807" sldId="2147483648"/>
            <pc:sldLayoutMk cId="1773582084" sldId="2147483651"/>
          </pc:sldLayoutMkLst>
        </pc:sldLayoutChg>
        <pc:sldLayoutChg chg="del">
          <pc:chgData name="Ferjan, S. (Spela)" userId="3da3e36e-1b84-4672-8420-4682ec328043" providerId="ADAL" clId="{0A6CB7C5-ECD6-42BA-9BF5-C6307544A270}" dt="2022-09-06T06:09:59.933" v="1" actId="2696"/>
          <pc:sldLayoutMkLst>
            <pc:docMk/>
            <pc:sldMasterMk cId="751821807" sldId="2147483648"/>
            <pc:sldLayoutMk cId="610313231" sldId="2147483652"/>
          </pc:sldLayoutMkLst>
        </pc:sldLayoutChg>
        <pc:sldLayoutChg chg="del">
          <pc:chgData name="Ferjan, S. (Spela)" userId="3da3e36e-1b84-4672-8420-4682ec328043" providerId="ADAL" clId="{0A6CB7C5-ECD6-42BA-9BF5-C6307544A270}" dt="2022-09-06T06:09:59.933" v="1" actId="2696"/>
          <pc:sldLayoutMkLst>
            <pc:docMk/>
            <pc:sldMasterMk cId="751821807" sldId="2147483648"/>
            <pc:sldLayoutMk cId="2851863369" sldId="2147483653"/>
          </pc:sldLayoutMkLst>
        </pc:sldLayoutChg>
        <pc:sldLayoutChg chg="del">
          <pc:chgData name="Ferjan, S. (Spela)" userId="3da3e36e-1b84-4672-8420-4682ec328043" providerId="ADAL" clId="{0A6CB7C5-ECD6-42BA-9BF5-C6307544A270}" dt="2022-09-06T06:09:59.933" v="1" actId="2696"/>
          <pc:sldLayoutMkLst>
            <pc:docMk/>
            <pc:sldMasterMk cId="751821807" sldId="2147483648"/>
            <pc:sldLayoutMk cId="1291416441" sldId="2147483654"/>
          </pc:sldLayoutMkLst>
        </pc:sldLayoutChg>
        <pc:sldLayoutChg chg="del">
          <pc:chgData name="Ferjan, S. (Spela)" userId="3da3e36e-1b84-4672-8420-4682ec328043" providerId="ADAL" clId="{0A6CB7C5-ECD6-42BA-9BF5-C6307544A270}" dt="2022-09-06T06:09:59.933" v="1" actId="2696"/>
          <pc:sldLayoutMkLst>
            <pc:docMk/>
            <pc:sldMasterMk cId="751821807" sldId="2147483648"/>
            <pc:sldLayoutMk cId="98694553" sldId="2147483655"/>
          </pc:sldLayoutMkLst>
        </pc:sldLayoutChg>
        <pc:sldLayoutChg chg="del">
          <pc:chgData name="Ferjan, S. (Spela)" userId="3da3e36e-1b84-4672-8420-4682ec328043" providerId="ADAL" clId="{0A6CB7C5-ECD6-42BA-9BF5-C6307544A270}" dt="2022-09-06T06:09:59.933" v="1" actId="2696"/>
          <pc:sldLayoutMkLst>
            <pc:docMk/>
            <pc:sldMasterMk cId="751821807" sldId="2147483648"/>
            <pc:sldLayoutMk cId="2955027212" sldId="2147483656"/>
          </pc:sldLayoutMkLst>
        </pc:sldLayoutChg>
        <pc:sldLayoutChg chg="del">
          <pc:chgData name="Ferjan, S. (Spela)" userId="3da3e36e-1b84-4672-8420-4682ec328043" providerId="ADAL" clId="{0A6CB7C5-ECD6-42BA-9BF5-C6307544A270}" dt="2022-09-06T06:09:59.933" v="1" actId="2696"/>
          <pc:sldLayoutMkLst>
            <pc:docMk/>
            <pc:sldMasterMk cId="751821807" sldId="2147483648"/>
            <pc:sldLayoutMk cId="774569637" sldId="2147483657"/>
          </pc:sldLayoutMkLst>
        </pc:sldLayoutChg>
        <pc:sldLayoutChg chg="del">
          <pc:chgData name="Ferjan, S. (Spela)" userId="3da3e36e-1b84-4672-8420-4682ec328043" providerId="ADAL" clId="{0A6CB7C5-ECD6-42BA-9BF5-C6307544A270}" dt="2022-09-06T06:09:59.933" v="1" actId="2696"/>
          <pc:sldLayoutMkLst>
            <pc:docMk/>
            <pc:sldMasterMk cId="751821807" sldId="2147483648"/>
            <pc:sldLayoutMk cId="3786516415" sldId="2147483658"/>
          </pc:sldLayoutMkLst>
        </pc:sldLayoutChg>
        <pc:sldLayoutChg chg="del">
          <pc:chgData name="Ferjan, S. (Spela)" userId="3da3e36e-1b84-4672-8420-4682ec328043" providerId="ADAL" clId="{0A6CB7C5-ECD6-42BA-9BF5-C6307544A270}" dt="2022-09-06T06:09:59.933" v="1" actId="2696"/>
          <pc:sldLayoutMkLst>
            <pc:docMk/>
            <pc:sldMasterMk cId="751821807" sldId="2147483648"/>
            <pc:sldLayoutMk cId="4210848650" sldId="2147483659"/>
          </pc:sldLayoutMkLst>
        </pc:sldLayoutChg>
      </pc:sldMasterChg>
    </pc:docChg>
  </pc:docChgLst>
  <pc:docChgLst>
    <pc:chgData name="Samani, P. (Pouya)" userId="S::pouya.samani_tno.nl#ext#@aimplas.onmicrosoft.com::45819b41-9073-4d25-b97e-dd97ddf6cf2a" providerId="AD" clId="Web-{088E4DDF-7C71-D0E4-4EF5-57B01A18F30F}"/>
    <pc:docChg chg="mod modSld">
      <pc:chgData name="Samani, P. (Pouya)" userId="S::pouya.samani_tno.nl#ext#@aimplas.onmicrosoft.com::45819b41-9073-4d25-b97e-dd97ddf6cf2a" providerId="AD" clId="Web-{088E4DDF-7C71-D0E4-4EF5-57B01A18F30F}" dt="2022-09-12T10:03:28.724" v="8"/>
      <pc:docMkLst>
        <pc:docMk/>
      </pc:docMkLst>
      <pc:sldChg chg="modSp addCm">
        <pc:chgData name="Samani, P. (Pouya)" userId="S::pouya.samani_tno.nl#ext#@aimplas.onmicrosoft.com::45819b41-9073-4d25-b97e-dd97ddf6cf2a" providerId="AD" clId="Web-{088E4DDF-7C71-D0E4-4EF5-57B01A18F30F}" dt="2022-09-12T10:02:26.191" v="5"/>
        <pc:sldMkLst>
          <pc:docMk/>
          <pc:sldMk cId="228740339" sldId="462"/>
        </pc:sldMkLst>
        <pc:spChg chg="mod">
          <ac:chgData name="Samani, P. (Pouya)" userId="S::pouya.samani_tno.nl#ext#@aimplas.onmicrosoft.com::45819b41-9073-4d25-b97e-dd97ddf6cf2a" providerId="AD" clId="Web-{088E4DDF-7C71-D0E4-4EF5-57B01A18F30F}" dt="2022-09-12T10:01:00.828" v="2" actId="20577"/>
          <ac:spMkLst>
            <pc:docMk/>
            <pc:sldMk cId="228740339" sldId="462"/>
            <ac:spMk id="2" creationId="{5AD7B4B2-6BD2-467F-8E1D-627D361B788E}"/>
          </ac:spMkLst>
        </pc:spChg>
      </pc:sldChg>
      <pc:sldChg chg="addCm delCm">
        <pc:chgData name="Samani, P. (Pouya)" userId="S::pouya.samani_tno.nl#ext#@aimplas.onmicrosoft.com::45819b41-9073-4d25-b97e-dd97ddf6cf2a" providerId="AD" clId="Web-{088E4DDF-7C71-D0E4-4EF5-57B01A18F30F}" dt="2022-09-12T10:03:28.724" v="8"/>
        <pc:sldMkLst>
          <pc:docMk/>
          <pc:sldMk cId="1191926509" sldId="463"/>
        </pc:sldMkLst>
      </pc:sldChg>
    </pc:docChg>
  </pc:docChgLst>
  <pc:docChgLst>
    <pc:chgData name="Ferjan, S. (Spela)" userId="S::spela.ferjan_tno.nl#ext#@aimplas.onmicrosoft.com::73146f93-573e-4f31-9f6e-f1e141588502" providerId="AD" clId="Web-{C954D266-CB58-D208-6ED8-8A930C83F57B}"/>
    <pc:docChg chg="mod modSld">
      <pc:chgData name="Ferjan, S. (Spela)" userId="S::spela.ferjan_tno.nl#ext#@aimplas.onmicrosoft.com::73146f93-573e-4f31-9f6e-f1e141588502" providerId="AD" clId="Web-{C954D266-CB58-D208-6ED8-8A930C83F57B}" dt="2022-09-14T13:10:03.467" v="11" actId="1076"/>
      <pc:docMkLst>
        <pc:docMk/>
      </pc:docMkLst>
      <pc:sldChg chg="modSp addCm">
        <pc:chgData name="Ferjan, S. (Spela)" userId="S::spela.ferjan_tno.nl#ext#@aimplas.onmicrosoft.com::73146f93-573e-4f31-9f6e-f1e141588502" providerId="AD" clId="Web-{C954D266-CB58-D208-6ED8-8A930C83F57B}" dt="2022-09-14T13:10:03.467" v="11" actId="1076"/>
        <pc:sldMkLst>
          <pc:docMk/>
          <pc:sldMk cId="1653601304" sldId="471"/>
        </pc:sldMkLst>
        <pc:spChg chg="mod">
          <ac:chgData name="Ferjan, S. (Spela)" userId="S::spela.ferjan_tno.nl#ext#@aimplas.onmicrosoft.com::73146f93-573e-4f31-9f6e-f1e141588502" providerId="AD" clId="Web-{C954D266-CB58-D208-6ED8-8A930C83F57B}" dt="2022-09-14T13:09:56.045" v="10" actId="20577"/>
          <ac:spMkLst>
            <pc:docMk/>
            <pc:sldMk cId="1653601304" sldId="471"/>
            <ac:spMk id="2" creationId="{9C101540-EBBB-4151-B68D-1A5C206ACC75}"/>
          </ac:spMkLst>
        </pc:spChg>
        <pc:graphicFrameChg chg="mod">
          <ac:chgData name="Ferjan, S. (Spela)" userId="S::spela.ferjan_tno.nl#ext#@aimplas.onmicrosoft.com::73146f93-573e-4f31-9f6e-f1e141588502" providerId="AD" clId="Web-{C954D266-CB58-D208-6ED8-8A930C83F57B}" dt="2022-09-14T13:10:03.467" v="11" actId="1076"/>
          <ac:graphicFrameMkLst>
            <pc:docMk/>
            <pc:sldMk cId="1653601304" sldId="471"/>
            <ac:graphicFrameMk id="4" creationId="{33218414-9BC7-42DB-9D87-12218D760E92}"/>
          </ac:graphicFrameMkLst>
        </pc:graphicFrameChg>
      </pc:sldChg>
    </pc:docChg>
  </pc:docChgLst>
  <pc:docChgLst>
    <pc:chgData name="Mehta, R. (Rajesh)" userId="59eaa6cf-311b-4553-96b7-4215c0199843" providerId="ADAL" clId="{5DB200B6-DC25-4CAB-8EAC-FD0BDAC29CA8}"/>
    <pc:docChg chg="addSld modSld sldOrd">
      <pc:chgData name="Mehta, R. (Rajesh)" userId="59eaa6cf-311b-4553-96b7-4215c0199843" providerId="ADAL" clId="{5DB200B6-DC25-4CAB-8EAC-FD0BDAC29CA8}" dt="2022-09-15T11:28:45.003" v="62"/>
      <pc:docMkLst>
        <pc:docMk/>
      </pc:docMkLst>
      <pc:sldChg chg="add ord addCm">
        <pc:chgData name="Mehta, R. (Rajesh)" userId="59eaa6cf-311b-4553-96b7-4215c0199843" providerId="ADAL" clId="{5DB200B6-DC25-4CAB-8EAC-FD0BDAC29CA8}" dt="2022-09-15T11:28:45.003" v="62"/>
        <pc:sldMkLst>
          <pc:docMk/>
          <pc:sldMk cId="3241485495" sldId="357"/>
        </pc:sldMkLst>
      </pc:sldChg>
      <pc:sldChg chg="modSp mod modCm">
        <pc:chgData name="Mehta, R. (Rajesh)" userId="59eaa6cf-311b-4553-96b7-4215c0199843" providerId="ADAL" clId="{5DB200B6-DC25-4CAB-8EAC-FD0BDAC29CA8}" dt="2022-09-15T11:13:30.752" v="25"/>
        <pc:sldMkLst>
          <pc:docMk/>
          <pc:sldMk cId="228740339" sldId="462"/>
        </pc:sldMkLst>
        <pc:spChg chg="mod">
          <ac:chgData name="Mehta, R. (Rajesh)" userId="59eaa6cf-311b-4553-96b7-4215c0199843" providerId="ADAL" clId="{5DB200B6-DC25-4CAB-8EAC-FD0BDAC29CA8}" dt="2022-09-15T11:13:04.758" v="24" actId="20577"/>
          <ac:spMkLst>
            <pc:docMk/>
            <pc:sldMk cId="228740339" sldId="462"/>
            <ac:spMk id="9" creationId="{C4EE558E-22F4-4B41-8B0F-A4787D973A1A}"/>
          </ac:spMkLst>
        </pc:spChg>
      </pc:sldChg>
      <pc:sldChg chg="addCm">
        <pc:chgData name="Mehta, R. (Rajesh)" userId="59eaa6cf-311b-4553-96b7-4215c0199843" providerId="ADAL" clId="{5DB200B6-DC25-4CAB-8EAC-FD0BDAC29CA8}" dt="2022-09-15T11:25:16.825" v="60"/>
        <pc:sldMkLst>
          <pc:docMk/>
          <pc:sldMk cId="2419397814" sldId="464"/>
        </pc:sldMkLst>
      </pc:sldChg>
      <pc:sldChg chg="addCm">
        <pc:chgData name="Mehta, R. (Rajesh)" userId="59eaa6cf-311b-4553-96b7-4215c0199843" providerId="ADAL" clId="{5DB200B6-DC25-4CAB-8EAC-FD0BDAC29CA8}" dt="2022-09-15T11:23:57.952" v="58"/>
        <pc:sldMkLst>
          <pc:docMk/>
          <pc:sldMk cId="3746253978" sldId="466"/>
        </pc:sldMkLst>
      </pc:sldChg>
      <pc:sldChg chg="addCm">
        <pc:chgData name="Mehta, R. (Rajesh)" userId="59eaa6cf-311b-4553-96b7-4215c0199843" providerId="ADAL" clId="{5DB200B6-DC25-4CAB-8EAC-FD0BDAC29CA8}" dt="2022-09-15T11:20:49.810" v="38"/>
        <pc:sldMkLst>
          <pc:docMk/>
          <pc:sldMk cId="3934380181" sldId="467"/>
        </pc:sldMkLst>
      </pc:sldChg>
      <pc:sldChg chg="addCm">
        <pc:chgData name="Mehta, R. (Rajesh)" userId="59eaa6cf-311b-4553-96b7-4215c0199843" providerId="ADAL" clId="{5DB200B6-DC25-4CAB-8EAC-FD0BDAC29CA8}" dt="2022-09-15T11:15:24.232" v="32"/>
        <pc:sldMkLst>
          <pc:docMk/>
          <pc:sldMk cId="4051045625" sldId="469"/>
        </pc:sldMkLst>
      </pc:sldChg>
      <pc:sldChg chg="addCm">
        <pc:chgData name="Mehta, R. (Rajesh)" userId="59eaa6cf-311b-4553-96b7-4215c0199843" providerId="ADAL" clId="{5DB200B6-DC25-4CAB-8EAC-FD0BDAC29CA8}" dt="2022-09-15T11:15:56.897" v="33"/>
        <pc:sldMkLst>
          <pc:docMk/>
          <pc:sldMk cId="1490171314" sldId="470"/>
        </pc:sldMkLst>
      </pc:sldChg>
      <pc:sldChg chg="modSp mod">
        <pc:chgData name="Mehta, R. (Rajesh)" userId="59eaa6cf-311b-4553-96b7-4215c0199843" providerId="ADAL" clId="{5DB200B6-DC25-4CAB-8EAC-FD0BDAC29CA8}" dt="2022-09-15T11:21:10.207" v="53" actId="20577"/>
        <pc:sldMkLst>
          <pc:docMk/>
          <pc:sldMk cId="1653601304" sldId="471"/>
        </pc:sldMkLst>
        <pc:spChg chg="mod">
          <ac:chgData name="Mehta, R. (Rajesh)" userId="59eaa6cf-311b-4553-96b7-4215c0199843" providerId="ADAL" clId="{5DB200B6-DC25-4CAB-8EAC-FD0BDAC29CA8}" dt="2022-09-15T11:21:10.207" v="53" actId="20577"/>
          <ac:spMkLst>
            <pc:docMk/>
            <pc:sldMk cId="1653601304" sldId="471"/>
            <ac:spMk id="3" creationId="{9338BB09-D65D-4197-8CD9-B0636665F9F7}"/>
          </ac:spMkLst>
        </pc:spChg>
      </pc:sldChg>
      <pc:sldChg chg="addCm">
        <pc:chgData name="Mehta, R. (Rajesh)" userId="59eaa6cf-311b-4553-96b7-4215c0199843" providerId="ADAL" clId="{5DB200B6-DC25-4CAB-8EAC-FD0BDAC29CA8}" dt="2022-09-15T11:24:34.684" v="59"/>
        <pc:sldMkLst>
          <pc:docMk/>
          <pc:sldMk cId="1697054298" sldId="472"/>
        </pc:sldMkLst>
      </pc:sldChg>
      <pc:sldChg chg="modSp add mod ord addCm">
        <pc:chgData name="Mehta, R. (Rajesh)" userId="59eaa6cf-311b-4553-96b7-4215c0199843" providerId="ADAL" clId="{5DB200B6-DC25-4CAB-8EAC-FD0BDAC29CA8}" dt="2022-09-15T11:25:36.778" v="61"/>
        <pc:sldMkLst>
          <pc:docMk/>
          <pc:sldMk cId="2031682075" sldId="492"/>
        </pc:sldMkLst>
        <pc:spChg chg="mod">
          <ac:chgData name="Mehta, R. (Rajesh)" userId="59eaa6cf-311b-4553-96b7-4215c0199843" providerId="ADAL" clId="{5DB200B6-DC25-4CAB-8EAC-FD0BDAC29CA8}" dt="2022-09-15T11:13:54.638" v="31" actId="20577"/>
          <ac:spMkLst>
            <pc:docMk/>
            <pc:sldMk cId="2031682075" sldId="492"/>
            <ac:spMk id="11" creationId="{5FEF954A-2010-4529-AE30-65695AB98685}"/>
          </ac:spMkLst>
        </pc:spChg>
      </pc:sldChg>
    </pc:docChg>
  </pc:docChgLst>
  <pc:docChgLst>
    <pc:chgData name="Ligthart, T.N. (Tom)" userId="8dfc90ef-c21d-42ec-88dc-6921b094ec4b" providerId="ADAL" clId="{9D14200F-2776-4FB3-AB79-D3DCB7B8A83A}"/>
    <pc:docChg chg="custSel modSld">
      <pc:chgData name="Ligthart, T.N. (Tom)" userId="8dfc90ef-c21d-42ec-88dc-6921b094ec4b" providerId="ADAL" clId="{9D14200F-2776-4FB3-AB79-D3DCB7B8A83A}" dt="2022-10-12T12:59:20.493" v="42" actId="20577"/>
      <pc:docMkLst>
        <pc:docMk/>
      </pc:docMkLst>
      <pc:sldChg chg="modSp mod">
        <pc:chgData name="Ligthart, T.N. (Tom)" userId="8dfc90ef-c21d-42ec-88dc-6921b094ec4b" providerId="ADAL" clId="{9D14200F-2776-4FB3-AB79-D3DCB7B8A83A}" dt="2022-10-12T12:59:20.493" v="42" actId="20577"/>
        <pc:sldMkLst>
          <pc:docMk/>
          <pc:sldMk cId="3746253978" sldId="466"/>
        </pc:sldMkLst>
        <pc:spChg chg="mod">
          <ac:chgData name="Ligthart, T.N. (Tom)" userId="8dfc90ef-c21d-42ec-88dc-6921b094ec4b" providerId="ADAL" clId="{9D14200F-2776-4FB3-AB79-D3DCB7B8A83A}" dt="2022-10-12T12:59:20.493" v="42" actId="20577"/>
          <ac:spMkLst>
            <pc:docMk/>
            <pc:sldMk cId="3746253978" sldId="466"/>
            <ac:spMk id="3" creationId="{9B8D6316-05C0-4DF8-8058-8F7249874310}"/>
          </ac:spMkLst>
        </pc:spChg>
      </pc:sldChg>
      <pc:sldChg chg="modSp mod">
        <pc:chgData name="Ligthart, T.N. (Tom)" userId="8dfc90ef-c21d-42ec-88dc-6921b094ec4b" providerId="ADAL" clId="{9D14200F-2776-4FB3-AB79-D3DCB7B8A83A}" dt="2022-10-12T12:53:56.772" v="20"/>
        <pc:sldMkLst>
          <pc:docMk/>
          <pc:sldMk cId="3934380181" sldId="467"/>
        </pc:sldMkLst>
        <pc:spChg chg="mod">
          <ac:chgData name="Ligthart, T.N. (Tom)" userId="8dfc90ef-c21d-42ec-88dc-6921b094ec4b" providerId="ADAL" clId="{9D14200F-2776-4FB3-AB79-D3DCB7B8A83A}" dt="2022-10-12T12:46:17.843" v="8" actId="14100"/>
          <ac:spMkLst>
            <pc:docMk/>
            <pc:sldMk cId="3934380181" sldId="467"/>
            <ac:spMk id="3" creationId="{B2445C29-93E6-4E90-91FB-F81B90CB085E}"/>
          </ac:spMkLst>
        </pc:spChg>
        <pc:graphicFrameChg chg="mod">
          <ac:chgData name="Ligthart, T.N. (Tom)" userId="8dfc90ef-c21d-42ec-88dc-6921b094ec4b" providerId="ADAL" clId="{9D14200F-2776-4FB3-AB79-D3DCB7B8A83A}" dt="2022-10-12T12:53:56.772" v="20"/>
          <ac:graphicFrameMkLst>
            <pc:docMk/>
            <pc:sldMk cId="3934380181" sldId="467"/>
            <ac:graphicFrameMk id="5" creationId="{CE5DFEEB-FBAD-4E80-A5F9-F02D3F413FD7}"/>
          </ac:graphicFrameMkLst>
        </pc:graphicFrameChg>
      </pc:sldChg>
      <pc:sldChg chg="modSp mod addCm">
        <pc:chgData name="Ligthart, T.N. (Tom)" userId="8dfc90ef-c21d-42ec-88dc-6921b094ec4b" providerId="ADAL" clId="{9D14200F-2776-4FB3-AB79-D3DCB7B8A83A}" dt="2022-10-12T12:45:31.450" v="4"/>
        <pc:sldMkLst>
          <pc:docMk/>
          <pc:sldMk cId="1490171314" sldId="470"/>
        </pc:sldMkLst>
        <pc:picChg chg="mod">
          <ac:chgData name="Ligthart, T.N. (Tom)" userId="8dfc90ef-c21d-42ec-88dc-6921b094ec4b" providerId="ADAL" clId="{9D14200F-2776-4FB3-AB79-D3DCB7B8A83A}" dt="2022-10-12T12:44:32.311" v="3" actId="207"/>
          <ac:picMkLst>
            <pc:docMk/>
            <pc:sldMk cId="1490171314" sldId="470"/>
            <ac:picMk id="4" creationId="{7687434F-6554-4CE7-A887-10A284BD3C43}"/>
          </ac:picMkLst>
        </pc:picChg>
      </pc:sldChg>
      <pc:sldChg chg="modSp mod">
        <pc:chgData name="Ligthart, T.N. (Tom)" userId="8dfc90ef-c21d-42ec-88dc-6921b094ec4b" providerId="ADAL" clId="{9D14200F-2776-4FB3-AB79-D3DCB7B8A83A}" dt="2022-10-12T12:54:50.971" v="26" actId="20577"/>
        <pc:sldMkLst>
          <pc:docMk/>
          <pc:sldMk cId="1653601304" sldId="471"/>
        </pc:sldMkLst>
        <pc:spChg chg="mod">
          <ac:chgData name="Ligthart, T.N. (Tom)" userId="8dfc90ef-c21d-42ec-88dc-6921b094ec4b" providerId="ADAL" clId="{9D14200F-2776-4FB3-AB79-D3DCB7B8A83A}" dt="2022-10-12T12:54:50.971" v="26" actId="20577"/>
          <ac:spMkLst>
            <pc:docMk/>
            <pc:sldMk cId="1653601304" sldId="471"/>
            <ac:spMk id="3" creationId="{9338BB09-D65D-4197-8CD9-B0636665F9F7}"/>
          </ac:spMkLst>
        </pc:spChg>
        <pc:graphicFrameChg chg="mod">
          <ac:chgData name="Ligthart, T.N. (Tom)" userId="8dfc90ef-c21d-42ec-88dc-6921b094ec4b" providerId="ADAL" clId="{9D14200F-2776-4FB3-AB79-D3DCB7B8A83A}" dt="2022-10-12T12:54:40.001" v="25" actId="1076"/>
          <ac:graphicFrameMkLst>
            <pc:docMk/>
            <pc:sldMk cId="1653601304" sldId="471"/>
            <ac:graphicFrameMk id="5" creationId="{9939FEAD-0DBE-4EBC-93A9-AF890E5D8121}"/>
          </ac:graphicFrameMkLst>
        </pc:graphicFrameChg>
      </pc:sldChg>
    </pc:docChg>
  </pc:docChgLst>
  <pc:docChgLst>
    <pc:chgData name="Mehta, R. (Rajesh)" userId="S::rajesh.mehta_tno.nl#ext#@aimplas.onmicrosoft.com::d5d20139-7385-4360-92d2-222a842c919a" providerId="AD" clId="Web-{E854D128-2993-A9AC-879D-1254FD9681CC}"/>
    <pc:docChg chg="mod">
      <pc:chgData name="Mehta, R. (Rajesh)" userId="S::rajesh.mehta_tno.nl#ext#@aimplas.onmicrosoft.com::d5d20139-7385-4360-92d2-222a842c919a" providerId="AD" clId="Web-{E854D128-2993-A9AC-879D-1254FD9681CC}" dt="2022-09-14T14:03:28.754" v="2"/>
      <pc:docMkLst>
        <pc:docMk/>
      </pc:docMkLst>
      <pc:sldChg chg="addCm">
        <pc:chgData name="Mehta, R. (Rajesh)" userId="S::rajesh.mehta_tno.nl#ext#@aimplas.onmicrosoft.com::d5d20139-7385-4360-92d2-222a842c919a" providerId="AD" clId="Web-{E854D128-2993-A9AC-879D-1254FD9681CC}" dt="2022-09-14T13:16:28.725" v="1"/>
        <pc:sldMkLst>
          <pc:docMk/>
          <pc:sldMk cId="228740339" sldId="462"/>
        </pc:sldMkLst>
      </pc:sldChg>
      <pc:sldChg chg="addCm">
        <pc:chgData name="Mehta, R. (Rajesh)" userId="S::rajesh.mehta_tno.nl#ext#@aimplas.onmicrosoft.com::d5d20139-7385-4360-92d2-222a842c919a" providerId="AD" clId="Web-{E854D128-2993-A9AC-879D-1254FD9681CC}" dt="2022-09-14T14:03:28.754" v="2"/>
        <pc:sldMkLst>
          <pc:docMk/>
          <pc:sldMk cId="1192673201" sldId="4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implas.sharepoint.com/sites/ELIOT/Documentos%20compartidos/WORKPACKAGES/WP4/LCA%20models%20of%20recycling%20technologies/Results%20ELIOT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MCDA Results</a:t>
            </a:r>
          </a:p>
        </c:rich>
      </c:tx>
      <c:layout>
        <c:manualLayout>
          <c:xMode val="edge"/>
          <c:yMode val="edge"/>
          <c:x val="0.3605652371266260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s-ES"/>
        </a:p>
      </c:txPr>
    </c:title>
    <c:autoTitleDeleted val="0"/>
    <c:plotArea>
      <c:layout>
        <c:manualLayout>
          <c:layoutTarget val="inner"/>
          <c:xMode val="edge"/>
          <c:yMode val="edge"/>
          <c:x val="0.17242367173911216"/>
          <c:y val="0.13240122366084453"/>
          <c:w val="0.80148008764043055"/>
          <c:h val="0.70825749231607082"/>
        </c:manualLayout>
      </c:layout>
      <c:barChart>
        <c:barDir val="col"/>
        <c:grouping val="clustered"/>
        <c:varyColors val="0"/>
        <c:ser>
          <c:idx val="0"/>
          <c:order val="0"/>
          <c:tx>
            <c:strRef>
              <c:f>Sheet1!$B$1</c:f>
              <c:strCache>
                <c:ptCount val="1"/>
                <c:pt idx="0">
                  <c:v>MCDA Score</c:v>
                </c:pt>
              </c:strCache>
            </c:strRef>
          </c:tx>
          <c:spPr>
            <a:solidFill>
              <a:schemeClr val="tx1">
                <a:lumMod val="50000"/>
                <a:lumOff val="50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20C-4959-84FE-E6B35A2AA10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20C-4959-84FE-E6B35A2AA10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120C-4959-84FE-E6B35A2AA10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120C-4959-84FE-E6B35A2AA10B}"/>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Dissolution</c:v>
                </c:pt>
                <c:pt idx="1">
                  <c:v>Solvolysis</c:v>
                </c:pt>
                <c:pt idx="2">
                  <c:v>Pyrolysis</c:v>
                </c:pt>
                <c:pt idx="3">
                  <c:v>Mechanical Recycling</c:v>
                </c:pt>
              </c:strCache>
            </c:strRef>
          </c:cat>
          <c:val>
            <c:numRef>
              <c:f>Sheet1!$B$2:$B$5</c:f>
              <c:numCache>
                <c:formatCode>General</c:formatCode>
                <c:ptCount val="4"/>
                <c:pt idx="0">
                  <c:v>2.5</c:v>
                </c:pt>
                <c:pt idx="1">
                  <c:v>2.2000000000000002</c:v>
                </c:pt>
                <c:pt idx="2">
                  <c:v>1.5</c:v>
                </c:pt>
                <c:pt idx="3">
                  <c:v>2</c:v>
                </c:pt>
              </c:numCache>
            </c:numRef>
          </c:val>
          <c:extLst>
            <c:ext xmlns:c16="http://schemas.microsoft.com/office/drawing/2014/chart" uri="{C3380CC4-5D6E-409C-BE32-E72D297353CC}">
              <c16:uniqueId val="{00000008-120C-4959-84FE-E6B35A2AA10B}"/>
            </c:ext>
          </c:extLst>
        </c:ser>
        <c:dLbls>
          <c:showLegendKey val="0"/>
          <c:showVal val="0"/>
          <c:showCatName val="0"/>
          <c:showSerName val="0"/>
          <c:showPercent val="0"/>
          <c:showBubbleSize val="0"/>
        </c:dLbls>
        <c:gapWidth val="219"/>
        <c:overlap val="-27"/>
        <c:axId val="909361360"/>
        <c:axId val="909361776"/>
      </c:barChart>
      <c:catAx>
        <c:axId val="90936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crossAx val="909361776"/>
        <c:crosses val="autoZero"/>
        <c:auto val="1"/>
        <c:lblAlgn val="ctr"/>
        <c:lblOffset val="100"/>
        <c:noMultiLvlLbl val="0"/>
      </c:catAx>
      <c:valAx>
        <c:axId val="909361776"/>
        <c:scaling>
          <c:orientation val="minMax"/>
          <c:max val="5"/>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a:t>Overall MCDA Score</a:t>
                </a:r>
                <a:r>
                  <a:rPr lang="en-GB" baseline="0"/>
                  <a:t> (Scale 1 to 5)</a:t>
                </a:r>
                <a:endParaRPr lang="en-GB"/>
              </a:p>
            </c:rich>
          </c:tx>
          <c:layout>
            <c:manualLayout>
              <c:xMode val="edge"/>
              <c:yMode val="edge"/>
              <c:x val="9.2947277096690172E-3"/>
              <c:y val="0.1429662794476666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s-ES"/>
            </a:p>
          </c:txPr>
        </c:title>
        <c:numFmt formatCode="General"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S"/>
          </a:p>
        </c:txPr>
        <c:crossAx val="909361360"/>
        <c:crosses val="autoZero"/>
        <c:crossBetween val="between"/>
        <c:majorUnit val="1"/>
      </c:valAx>
      <c:spPr>
        <a:no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nl-NL" sz="1200"/>
              <a:t>Treatment</a:t>
            </a:r>
            <a:r>
              <a:rPr lang="nl-NL" sz="1200" baseline="0"/>
              <a:t> of 1 kg of </a:t>
            </a:r>
            <a:r>
              <a:rPr lang="nl-NL" sz="1200" baseline="0" err="1"/>
              <a:t>biocomposite</a:t>
            </a:r>
            <a:r>
              <a:rPr lang="nl-NL" sz="1200" baseline="0"/>
              <a:t> waste</a:t>
            </a:r>
            <a:endParaRPr lang="nl-NL" sz="1200"/>
          </a:p>
        </c:rich>
      </c:tx>
      <c:layout>
        <c:manualLayout>
          <c:xMode val="edge"/>
          <c:yMode val="edge"/>
          <c:x val="0.30140558579628879"/>
          <c:y val="1.911233368178227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3863537677514953"/>
          <c:y val="5.8062743007397187E-2"/>
          <c:w val="0.80439327008009454"/>
          <c:h val="0.67226918894291299"/>
        </c:manualLayout>
      </c:layout>
      <c:barChart>
        <c:barDir val="col"/>
        <c:grouping val="stacked"/>
        <c:varyColors val="0"/>
        <c:ser>
          <c:idx val="1"/>
          <c:order val="1"/>
          <c:tx>
            <c:strRef>
              <c:f>'MR_BAsalt_PFA RESULTS'!$I$40</c:f>
              <c:strCache>
                <c:ptCount val="1"/>
                <c:pt idx="0">
                  <c:v>Electricity</c:v>
                </c:pt>
              </c:strCache>
            </c:strRef>
          </c:tx>
          <c:spPr>
            <a:solidFill>
              <a:schemeClr val="accent4">
                <a:lumMod val="7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'MR_BAsalt_PFA RESULTS'!$G$41:$G$43</c:f>
              <c:strCache>
                <c:ptCount val="3"/>
                <c:pt idx="0">
                  <c:v>Mechanical recycling</c:v>
                </c:pt>
                <c:pt idx="1">
                  <c:v>Pyrolysis</c:v>
                </c:pt>
                <c:pt idx="2">
                  <c:v>Solvolysis</c:v>
                </c:pt>
              </c:strCache>
            </c:strRef>
          </c:cat>
          <c:val>
            <c:numRef>
              <c:f>'MR_BAsalt_PFA RESULTS'!$I$41:$I$43</c:f>
              <c:numCache>
                <c:formatCode>General</c:formatCode>
                <c:ptCount val="3"/>
                <c:pt idx="0">
                  <c:v>2.9306356006319399E-2</c:v>
                </c:pt>
                <c:pt idx="1">
                  <c:v>1.1600362176003169</c:v>
                </c:pt>
                <c:pt idx="2">
                  <c:v>0.33663785258466766</c:v>
                </c:pt>
              </c:numCache>
            </c:numRef>
          </c:val>
          <c:extLst>
            <c:ext xmlns:c16="http://schemas.microsoft.com/office/drawing/2014/chart" uri="{C3380CC4-5D6E-409C-BE32-E72D297353CC}">
              <c16:uniqueId val="{00000000-4A8E-4589-854D-6CAAA2525E97}"/>
            </c:ext>
          </c:extLst>
        </c:ser>
        <c:ser>
          <c:idx val="2"/>
          <c:order val="2"/>
          <c:tx>
            <c:strRef>
              <c:f>'MR_BAsalt_PFA RESULTS'!$J$40</c:f>
              <c:strCache>
                <c:ptCount val="1"/>
                <c:pt idx="0">
                  <c:v>Transport</c:v>
                </c:pt>
              </c:strCache>
            </c:strRef>
          </c:tx>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'MR_BAsalt_PFA RESULTS'!$G$41:$G$43</c:f>
              <c:strCache>
                <c:ptCount val="3"/>
                <c:pt idx="0">
                  <c:v>Mechanical recycling</c:v>
                </c:pt>
                <c:pt idx="1">
                  <c:v>Pyrolysis</c:v>
                </c:pt>
                <c:pt idx="2">
                  <c:v>Solvolysis</c:v>
                </c:pt>
              </c:strCache>
            </c:strRef>
          </c:cat>
          <c:val>
            <c:numRef>
              <c:f>'MR_BAsalt_PFA RESULTS'!$J$41:$J$43</c:f>
              <c:numCache>
                <c:formatCode>General</c:formatCode>
                <c:ptCount val="3"/>
                <c:pt idx="0">
                  <c:v>1.7378432699797001E-2</c:v>
                </c:pt>
                <c:pt idx="1">
                  <c:v>1.73784327208771E-2</c:v>
                </c:pt>
                <c:pt idx="2">
                  <c:v>1.7378432769802998E-2</c:v>
                </c:pt>
              </c:numCache>
            </c:numRef>
          </c:val>
          <c:extLst>
            <c:ext xmlns:c16="http://schemas.microsoft.com/office/drawing/2014/chart" uri="{C3380CC4-5D6E-409C-BE32-E72D297353CC}">
              <c16:uniqueId val="{00000001-4A8E-4589-854D-6CAAA2525E97}"/>
            </c:ext>
          </c:extLst>
        </c:ser>
        <c:ser>
          <c:idx val="3"/>
          <c:order val="3"/>
          <c:tx>
            <c:strRef>
              <c:f>'MR_BAsalt_PFA RESULTS'!$K$40</c:f>
              <c:strCache>
                <c:ptCount val="1"/>
                <c:pt idx="0">
                  <c:v>Energy recovery</c:v>
                </c:pt>
              </c:strCache>
            </c:strRef>
          </c:tx>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'MR_BAsalt_PFA RESULTS'!$G$41:$G$43</c:f>
              <c:strCache>
                <c:ptCount val="3"/>
                <c:pt idx="0">
                  <c:v>Mechanical recycling</c:v>
                </c:pt>
                <c:pt idx="1">
                  <c:v>Pyrolysis</c:v>
                </c:pt>
                <c:pt idx="2">
                  <c:v>Solvolysis</c:v>
                </c:pt>
              </c:strCache>
            </c:strRef>
          </c:cat>
          <c:val>
            <c:numRef>
              <c:f>'MR_BAsalt_PFA RESULTS'!$K$41:$K$43</c:f>
              <c:numCache>
                <c:formatCode>General</c:formatCode>
                <c:ptCount val="3"/>
                <c:pt idx="0">
                  <c:v>-1.6383604235997967E-2</c:v>
                </c:pt>
                <c:pt idx="1">
                  <c:v>-1.638360420447053E-2</c:v>
                </c:pt>
                <c:pt idx="2">
                  <c:v>-0.13298025442696462</c:v>
                </c:pt>
              </c:numCache>
            </c:numRef>
          </c:val>
          <c:extLst>
            <c:ext xmlns:c16="http://schemas.microsoft.com/office/drawing/2014/chart" uri="{C3380CC4-5D6E-409C-BE32-E72D297353CC}">
              <c16:uniqueId val="{00000002-4A8E-4589-854D-6CAAA2525E97}"/>
            </c:ext>
          </c:extLst>
        </c:ser>
        <c:ser>
          <c:idx val="4"/>
          <c:order val="4"/>
          <c:tx>
            <c:strRef>
              <c:f>'MR_BAsalt_PFA RESULTS'!$L$40</c:f>
              <c:strCache>
                <c:ptCount val="1"/>
                <c:pt idx="0">
                  <c:v>Avoided product</c:v>
                </c:pt>
              </c:strCache>
            </c:strRef>
          </c:tx>
          <c:spPr>
            <a:solidFill>
              <a:schemeClr val="accent2">
                <a:lumMod val="7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'MR_BAsalt_PFA RESULTS'!$G$41:$G$43</c:f>
              <c:strCache>
                <c:ptCount val="3"/>
                <c:pt idx="0">
                  <c:v>Mechanical recycling</c:v>
                </c:pt>
                <c:pt idx="1">
                  <c:v>Pyrolysis</c:v>
                </c:pt>
                <c:pt idx="2">
                  <c:v>Solvolysis</c:v>
                </c:pt>
              </c:strCache>
            </c:strRef>
          </c:cat>
          <c:val>
            <c:numRef>
              <c:f>'MR_BAsalt_PFA RESULTS'!$L$41:$L$43</c:f>
              <c:numCache>
                <c:formatCode>General</c:formatCode>
                <c:ptCount val="3"/>
                <c:pt idx="0">
                  <c:v>-0.80839838915573803</c:v>
                </c:pt>
                <c:pt idx="1">
                  <c:v>-1.9645211665102136</c:v>
                </c:pt>
                <c:pt idx="2">
                  <c:v>-2.012882323361</c:v>
                </c:pt>
              </c:numCache>
            </c:numRef>
          </c:val>
          <c:extLst>
            <c:ext xmlns:c16="http://schemas.microsoft.com/office/drawing/2014/chart" uri="{C3380CC4-5D6E-409C-BE32-E72D297353CC}">
              <c16:uniqueId val="{00000003-4A8E-4589-854D-6CAAA2525E97}"/>
            </c:ext>
          </c:extLst>
        </c:ser>
        <c:ser>
          <c:idx val="5"/>
          <c:order val="5"/>
          <c:tx>
            <c:strRef>
              <c:f>'MR_BAsalt_PFA RESULTS'!$M$40</c:f>
              <c:strCache>
                <c:ptCount val="1"/>
                <c:pt idx="0">
                  <c:v>Incineration</c:v>
                </c:pt>
              </c:strCache>
            </c:strRef>
          </c:tx>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'MR_BAsalt_PFA RESULTS'!$G$41:$G$43</c:f>
              <c:strCache>
                <c:ptCount val="3"/>
                <c:pt idx="0">
                  <c:v>Mechanical recycling</c:v>
                </c:pt>
                <c:pt idx="1">
                  <c:v>Pyrolysis</c:v>
                </c:pt>
                <c:pt idx="2">
                  <c:v>Solvolysis</c:v>
                </c:pt>
              </c:strCache>
            </c:strRef>
          </c:cat>
          <c:val>
            <c:numRef>
              <c:f>'MR_BAsalt_PFA RESULTS'!$M$41:$M$43</c:f>
              <c:numCache>
                <c:formatCode>General</c:formatCode>
                <c:ptCount val="3"/>
                <c:pt idx="0">
                  <c:v>1.02758281368174E-3</c:v>
                </c:pt>
                <c:pt idx="1">
                  <c:v>1.1194215323413457E-3</c:v>
                </c:pt>
                <c:pt idx="2">
                  <c:v>1.2150282951051656E-2</c:v>
                </c:pt>
              </c:numCache>
            </c:numRef>
          </c:val>
          <c:extLst>
            <c:ext xmlns:c16="http://schemas.microsoft.com/office/drawing/2014/chart" uri="{C3380CC4-5D6E-409C-BE32-E72D297353CC}">
              <c16:uniqueId val="{00000004-4A8E-4589-854D-6CAAA2525E97}"/>
            </c:ext>
          </c:extLst>
        </c:ser>
        <c:ser>
          <c:idx val="6"/>
          <c:order val="6"/>
          <c:tx>
            <c:strRef>
              <c:f>'MR_BAsalt_PFA RESULTS'!$N$40</c:f>
              <c:strCache>
                <c:ptCount val="1"/>
                <c:pt idx="0">
                  <c:v>Solvents</c:v>
                </c:pt>
              </c:strCache>
            </c:strRef>
          </c:tx>
          <c:spPr>
            <a:solidFill>
              <a:schemeClr val="accent5"/>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'MR_BAsalt_PFA RESULTS'!$G$41:$G$43</c:f>
              <c:strCache>
                <c:ptCount val="3"/>
                <c:pt idx="0">
                  <c:v>Mechanical recycling</c:v>
                </c:pt>
                <c:pt idx="1">
                  <c:v>Pyrolysis</c:v>
                </c:pt>
                <c:pt idx="2">
                  <c:v>Solvolysis</c:v>
                </c:pt>
              </c:strCache>
            </c:strRef>
          </c:cat>
          <c:val>
            <c:numRef>
              <c:f>'MR_BAsalt_PFA RESULTS'!$N$41:$N$43</c:f>
              <c:numCache>
                <c:formatCode>General</c:formatCode>
                <c:ptCount val="3"/>
                <c:pt idx="2">
                  <c:v>0.40997910544928795</c:v>
                </c:pt>
              </c:numCache>
            </c:numRef>
          </c:val>
          <c:extLst>
            <c:ext xmlns:c16="http://schemas.microsoft.com/office/drawing/2014/chart" uri="{C3380CC4-5D6E-409C-BE32-E72D297353CC}">
              <c16:uniqueId val="{00000005-4A8E-4589-854D-6CAAA2525E97}"/>
            </c:ext>
          </c:extLst>
        </c:ser>
        <c:ser>
          <c:idx val="7"/>
          <c:order val="7"/>
          <c:tx>
            <c:strRef>
              <c:f>'MR_BAsalt_PFA RESULTS'!$O$40</c:f>
              <c:strCache>
                <c:ptCount val="1"/>
                <c:pt idx="0">
                  <c:v>Fiber washing</c:v>
                </c:pt>
              </c:strCache>
            </c:strRef>
          </c:tx>
          <c:spPr>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'MR_BAsalt_PFA RESULTS'!$G$41:$G$43</c:f>
              <c:strCache>
                <c:ptCount val="3"/>
                <c:pt idx="0">
                  <c:v>Mechanical recycling</c:v>
                </c:pt>
                <c:pt idx="1">
                  <c:v>Pyrolysis</c:v>
                </c:pt>
                <c:pt idx="2">
                  <c:v>Solvolysis</c:v>
                </c:pt>
              </c:strCache>
            </c:strRef>
          </c:cat>
          <c:val>
            <c:numRef>
              <c:f>'MR_BAsalt_PFA RESULTS'!$O$41:$O$43</c:f>
              <c:numCache>
                <c:formatCode>General</c:formatCode>
                <c:ptCount val="3"/>
                <c:pt idx="2">
                  <c:v>0.72575180747136625</c:v>
                </c:pt>
              </c:numCache>
            </c:numRef>
          </c:val>
          <c:extLst>
            <c:ext xmlns:c16="http://schemas.microsoft.com/office/drawing/2014/chart" uri="{C3380CC4-5D6E-409C-BE32-E72D297353CC}">
              <c16:uniqueId val="{00000006-4A8E-4589-854D-6CAAA2525E97}"/>
            </c:ext>
          </c:extLst>
        </c:ser>
        <c:dLbls>
          <c:showLegendKey val="0"/>
          <c:showVal val="0"/>
          <c:showCatName val="0"/>
          <c:showSerName val="0"/>
          <c:showPercent val="0"/>
          <c:showBubbleSize val="0"/>
        </c:dLbls>
        <c:gapWidth val="150"/>
        <c:overlap val="100"/>
        <c:axId val="1545599152"/>
        <c:axId val="1545608720"/>
      </c:barChart>
      <c:scatterChart>
        <c:scatterStyle val="lineMarker"/>
        <c:varyColors val="0"/>
        <c:ser>
          <c:idx val="0"/>
          <c:order val="0"/>
          <c:tx>
            <c:strRef>
              <c:f>'MR_BAsalt_PFA RESULTS'!$H$40</c:f>
              <c:strCache>
                <c:ptCount val="1"/>
                <c:pt idx="0">
                  <c:v>Total</c:v>
                </c:pt>
              </c:strCache>
            </c:strRef>
          </c:tx>
          <c:spPr>
            <a:ln w="25400" cap="rnd">
              <a:noFill/>
              <a:round/>
            </a:ln>
            <a:effectLst>
              <a:outerShdw blurRad="50800" dist="38100" dir="5400000" rotWithShape="0">
                <a:srgbClr val="000000">
                  <a:alpha val="35000"/>
                </a:srgbClr>
              </a:outerShdw>
            </a:effectLst>
          </c:spPr>
          <c:marker>
            <c:symbol val="circle"/>
            <c:size val="6"/>
            <c:spPr>
              <a:gradFill rotWithShape="1">
                <a:gsLst>
                  <a:gs pos="0">
                    <a:schemeClr val="accent1">
                      <a:tint val="96000"/>
                      <a:lumMod val="100000"/>
                    </a:schemeClr>
                  </a:gs>
                  <a:gs pos="78000">
                    <a:schemeClr val="accent1">
                      <a:shade val="94000"/>
                      <a:lumMod val="94000"/>
                    </a:schemeClr>
                  </a:gs>
                </a:gsLst>
                <a:lin ang="5400000" scaled="0"/>
              </a:gradFill>
              <a:ln w="9525">
                <a:solidFill>
                  <a:schemeClr val="accent1"/>
                </a:solidFill>
                <a:roun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marker>
          <c:dLbls>
            <c:spPr>
              <a:solidFill>
                <a:schemeClr val="bg1">
                  <a:alpha val="7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'MR_BAsalt_PFA RESULTS'!$G$41:$G$43</c:f>
              <c:strCache>
                <c:ptCount val="3"/>
                <c:pt idx="0">
                  <c:v>Mechanical recycling</c:v>
                </c:pt>
                <c:pt idx="1">
                  <c:v>Pyrolysis</c:v>
                </c:pt>
                <c:pt idx="2">
                  <c:v>Solvolysis</c:v>
                </c:pt>
              </c:strCache>
            </c:strRef>
          </c:xVal>
          <c:yVal>
            <c:numRef>
              <c:f>'MR_BAsalt_PFA RESULTS'!$H$41:$H$43</c:f>
              <c:numCache>
                <c:formatCode>0.000</c:formatCode>
                <c:ptCount val="3"/>
                <c:pt idx="0">
                  <c:v>-0.77706962187193784</c:v>
                </c:pt>
                <c:pt idx="1">
                  <c:v>-0.80237069886114876</c:v>
                </c:pt>
                <c:pt idx="2">
                  <c:v>-0.64396509656178824</c:v>
                </c:pt>
              </c:numCache>
            </c:numRef>
          </c:yVal>
          <c:smooth val="0"/>
          <c:extLst>
            <c:ext xmlns:c16="http://schemas.microsoft.com/office/drawing/2014/chart" uri="{C3380CC4-5D6E-409C-BE32-E72D297353CC}">
              <c16:uniqueId val="{00000007-4A8E-4589-854D-6CAAA2525E97}"/>
            </c:ext>
          </c:extLst>
        </c:ser>
        <c:dLbls>
          <c:showLegendKey val="0"/>
          <c:showVal val="1"/>
          <c:showCatName val="0"/>
          <c:showSerName val="0"/>
          <c:showPercent val="0"/>
          <c:showBubbleSize val="0"/>
        </c:dLbls>
        <c:axId val="1545599152"/>
        <c:axId val="1545608720"/>
      </c:scatterChart>
      <c:catAx>
        <c:axId val="1545599152"/>
        <c:scaling>
          <c:orientation val="minMax"/>
        </c:scaling>
        <c:delete val="1"/>
        <c:axPos val="b"/>
        <c:numFmt formatCode="General" sourceLinked="1"/>
        <c:majorTickMark val="none"/>
        <c:minorTickMark val="none"/>
        <c:tickLblPos val="nextTo"/>
        <c:crossAx val="1545608720"/>
        <c:crosses val="autoZero"/>
        <c:auto val="1"/>
        <c:lblAlgn val="ctr"/>
        <c:lblOffset val="100"/>
        <c:noMultiLvlLbl val="0"/>
      </c:catAx>
      <c:valAx>
        <c:axId val="1545608720"/>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nl-NL" sz="1400" b="1"/>
                  <a:t>kg of CO</a:t>
                </a:r>
                <a:r>
                  <a:rPr lang="nl-NL" sz="800" b="1"/>
                  <a:t>2</a:t>
                </a:r>
                <a:r>
                  <a:rPr lang="nl-NL" sz="1400" b="1" baseline="0"/>
                  <a:t> </a:t>
                </a:r>
                <a:r>
                  <a:rPr lang="nl-NL" sz="1400" b="1" err="1"/>
                  <a:t>eq</a:t>
                </a:r>
                <a:endParaRPr lang="nl-NL" sz="1400" b="1"/>
              </a:p>
            </c:rich>
          </c:tx>
          <c:layout>
            <c:manualLayout>
              <c:xMode val="edge"/>
              <c:yMode val="edge"/>
              <c:x val="2.1718357641795246E-2"/>
              <c:y val="0.281985916280891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s-ES"/>
          </a:p>
        </c:txPr>
        <c:crossAx val="1545599152"/>
        <c:crosses val="autoZero"/>
        <c:crossBetween val="between"/>
      </c:valAx>
      <c:spPr>
        <a:noFill/>
        <a:ln>
          <a:noFill/>
        </a:ln>
        <a:effectLst/>
      </c:spPr>
    </c:plotArea>
    <c:legend>
      <c:legendPos val="b"/>
      <c:layout>
        <c:manualLayout>
          <c:xMode val="edge"/>
          <c:yMode val="edge"/>
          <c:x val="8.9899976141637347E-2"/>
          <c:y val="0.81599149275414939"/>
          <c:w val="0.91010002385836264"/>
          <c:h val="0.14652481903949613"/>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70000"/>
      </a:schemeClr>
    </a:solidFill>
    <a:ln>
      <a:noFill/>
    </a:ln>
    <a:effectLst/>
  </c:spPr>
  <c:txPr>
    <a:bodyPr/>
    <a:lstStyle/>
    <a:p>
      <a:pPr>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4CBA8-6FF1-493E-836E-38A6BA88D8B7}"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en-GB"/>
        </a:p>
      </dgm:t>
    </dgm:pt>
    <dgm:pt modelId="{637C49E2-193F-4D67-9CF9-3D57E26C1E64}">
      <dgm:prSet custT="1">
        <dgm:style>
          <a:lnRef idx="2">
            <a:schemeClr val="accent1"/>
          </a:lnRef>
          <a:fillRef idx="1">
            <a:schemeClr val="lt1"/>
          </a:fillRef>
          <a:effectRef idx="0">
            <a:schemeClr val="accent1"/>
          </a:effectRef>
          <a:fontRef idx="minor">
            <a:schemeClr val="dk1"/>
          </a:fontRef>
        </dgm:style>
      </dgm:prSet>
      <dgm:spPr/>
      <dgm:t>
        <a:bodyPr/>
        <a:lstStyle/>
        <a:p>
          <a:r>
            <a:rPr lang="en-US" sz="1600" b="0" cap="none" spc="0">
              <a:ln w="0"/>
              <a:solidFill>
                <a:schemeClr val="tx1"/>
              </a:solidFill>
              <a:effectLst>
                <a:outerShdw blurRad="38100" dist="19050" dir="2700000" algn="tl" rotWithShape="0">
                  <a:schemeClr val="dk1">
                    <a:alpha val="40000"/>
                  </a:schemeClr>
                </a:outerShdw>
              </a:effectLst>
            </a:rPr>
            <a:t>Main technical objective: full-scale demonstration of the most promising </a:t>
          </a:r>
          <a:r>
            <a:rPr lang="en-US" sz="1600" b="0" cap="none" spc="0" err="1">
              <a:ln w="0"/>
              <a:solidFill>
                <a:schemeClr val="tx1"/>
              </a:solidFill>
              <a:effectLst>
                <a:outerShdw blurRad="38100" dist="19050" dir="2700000" algn="tl" rotWithShape="0">
                  <a:schemeClr val="dk1">
                    <a:alpha val="40000"/>
                  </a:schemeClr>
                </a:outerShdw>
              </a:effectLst>
            </a:rPr>
            <a:t>EoL</a:t>
          </a:r>
          <a:r>
            <a:rPr lang="en-US" sz="1600" b="0" cap="none" spc="0">
              <a:ln w="0"/>
              <a:solidFill>
                <a:schemeClr val="tx1"/>
              </a:solidFill>
              <a:effectLst>
                <a:outerShdw blurRad="38100" dist="19050" dir="2700000" algn="tl" rotWithShape="0">
                  <a:schemeClr val="dk1">
                    <a:alpha val="40000"/>
                  </a:schemeClr>
                </a:outerShdw>
              </a:effectLst>
            </a:rPr>
            <a:t> methods for </a:t>
          </a:r>
          <a:r>
            <a:rPr lang="en-US" sz="1600" b="0" cap="none" spc="0" err="1">
              <a:ln w="0"/>
              <a:solidFill>
                <a:schemeClr val="tx1"/>
              </a:solidFill>
              <a:effectLst>
                <a:outerShdw blurRad="38100" dist="19050" dir="2700000" algn="tl" rotWithShape="0">
                  <a:schemeClr val="dk1">
                    <a:alpha val="40000"/>
                  </a:schemeClr>
                </a:outerShdw>
              </a:effectLst>
            </a:rPr>
            <a:t>biocomposite</a:t>
          </a:r>
          <a:r>
            <a:rPr lang="en-US" sz="1600" b="0" cap="none" spc="0">
              <a:ln w="0"/>
              <a:solidFill>
                <a:schemeClr val="tx1"/>
              </a:solidFill>
              <a:effectLst>
                <a:outerShdw blurRad="38100" dist="19050" dir="2700000" algn="tl" rotWithShape="0">
                  <a:schemeClr val="dk1">
                    <a:alpha val="40000"/>
                  </a:schemeClr>
                </a:outerShdw>
              </a:effectLst>
            </a:rPr>
            <a:t> waste</a:t>
          </a:r>
          <a:endParaRPr lang="nl-NL" sz="1600" b="0" cap="none" spc="0">
            <a:ln w="0"/>
            <a:solidFill>
              <a:schemeClr val="tx1"/>
            </a:solidFill>
            <a:effectLst>
              <a:outerShdw blurRad="38100" dist="19050" dir="2700000" algn="tl" rotWithShape="0">
                <a:schemeClr val="dk1">
                  <a:alpha val="40000"/>
                </a:schemeClr>
              </a:outerShdw>
            </a:effectLst>
          </a:endParaRPr>
        </a:p>
      </dgm:t>
    </dgm:pt>
    <dgm:pt modelId="{EAD8869C-6225-4FCA-8B32-9F994F740A4D}" type="parTrans" cxnId="{1B73B70F-5DE8-4E16-AA5B-7730593D39F8}">
      <dgm:prSet/>
      <dgm:spPr/>
      <dgm:t>
        <a:bodyPr/>
        <a:lstStyle/>
        <a:p>
          <a:endParaRPr lang="en-GB"/>
        </a:p>
      </dgm:t>
    </dgm:pt>
    <dgm:pt modelId="{5B8784E6-67FC-485A-86AC-A38DEDE5DCF5}" type="sibTrans" cxnId="{1B73B70F-5DE8-4E16-AA5B-7730593D39F8}">
      <dgm:prSet/>
      <dgm:spPr/>
      <dgm:t>
        <a:bodyPr/>
        <a:lstStyle/>
        <a:p>
          <a:endParaRPr lang="en-GB"/>
        </a:p>
      </dgm:t>
    </dgm:pt>
    <dgm:pt modelId="{E6556BF1-1A9A-4EEF-A9D0-BA02EE99A894}">
      <dgm:prSet>
        <dgm:style>
          <a:lnRef idx="2">
            <a:schemeClr val="accent1"/>
          </a:lnRef>
          <a:fillRef idx="1">
            <a:schemeClr val="lt1"/>
          </a:fillRef>
          <a:effectRef idx="0">
            <a:schemeClr val="accent1"/>
          </a:effectRef>
          <a:fontRef idx="minor">
            <a:schemeClr val="dk1"/>
          </a:fontRef>
        </dgm:style>
      </dgm:prSet>
      <dgm:spPr/>
      <dgm:t>
        <a:bodyPr/>
        <a:lstStyle/>
        <a:p>
          <a:r>
            <a:rPr lang="en-US"/>
            <a:t>Definition and development of potential recovery solutions for </a:t>
          </a:r>
          <a:r>
            <a:rPr lang="en-US" err="1"/>
            <a:t>biocomposite</a:t>
          </a:r>
          <a:r>
            <a:rPr lang="en-US"/>
            <a:t> waste from </a:t>
          </a:r>
          <a:r>
            <a:rPr lang="en-US" err="1"/>
            <a:t>EoL</a:t>
          </a:r>
          <a:r>
            <a:rPr lang="en-US"/>
            <a:t> aircraft </a:t>
          </a:r>
          <a:endParaRPr lang="nl-NL"/>
        </a:p>
      </dgm:t>
    </dgm:pt>
    <dgm:pt modelId="{2034DA28-F4CC-4B80-A0CF-F6AF4763F509}" type="parTrans" cxnId="{60AB9041-1D84-4003-B7BC-EEC467DC59C2}">
      <dgm:prSet/>
      <dgm:spPr/>
      <dgm:t>
        <a:bodyPr/>
        <a:lstStyle/>
        <a:p>
          <a:endParaRPr lang="en-GB"/>
        </a:p>
      </dgm:t>
    </dgm:pt>
    <dgm:pt modelId="{4CAA0D20-51A4-4515-8CDF-CBFAE53DEF6E}" type="sibTrans" cxnId="{60AB9041-1D84-4003-B7BC-EEC467DC59C2}">
      <dgm:prSet/>
      <dgm:spPr/>
      <dgm:t>
        <a:bodyPr/>
        <a:lstStyle/>
        <a:p>
          <a:endParaRPr lang="en-GB"/>
        </a:p>
      </dgm:t>
    </dgm:pt>
    <dgm:pt modelId="{F76D1E69-B59D-4BF2-8BF5-7AADAE0DABB2}">
      <dgm:prSet>
        <dgm:style>
          <a:lnRef idx="2">
            <a:schemeClr val="accent1"/>
          </a:lnRef>
          <a:fillRef idx="1">
            <a:schemeClr val="lt1"/>
          </a:fillRef>
          <a:effectRef idx="0">
            <a:schemeClr val="accent1"/>
          </a:effectRef>
          <a:fontRef idx="minor">
            <a:schemeClr val="dk1"/>
          </a:fontRef>
        </dgm:style>
      </dgm:prSet>
      <dgm:spPr/>
      <dgm:t>
        <a:bodyPr/>
        <a:lstStyle/>
        <a:p>
          <a:r>
            <a:rPr lang="en-US"/>
            <a:t>Selection of the best EoL methods for biocomposite waste </a:t>
          </a:r>
          <a:endParaRPr lang="nl-NL"/>
        </a:p>
      </dgm:t>
    </dgm:pt>
    <dgm:pt modelId="{3AFFA74A-AD14-47BD-A3AA-4301A450C8D7}" type="parTrans" cxnId="{CD5C491A-56FB-48B6-A5F7-0C2429A7B624}">
      <dgm:prSet/>
      <dgm:spPr/>
      <dgm:t>
        <a:bodyPr/>
        <a:lstStyle/>
        <a:p>
          <a:endParaRPr lang="en-GB"/>
        </a:p>
      </dgm:t>
    </dgm:pt>
    <dgm:pt modelId="{98CDE080-94D1-4314-BBDE-0F1F3C337995}" type="sibTrans" cxnId="{CD5C491A-56FB-48B6-A5F7-0C2429A7B624}">
      <dgm:prSet/>
      <dgm:spPr/>
      <dgm:t>
        <a:bodyPr/>
        <a:lstStyle/>
        <a:p>
          <a:endParaRPr lang="en-GB"/>
        </a:p>
      </dgm:t>
    </dgm:pt>
    <dgm:pt modelId="{EDF1BD5D-0507-4363-B407-D15A0F92DE7D}">
      <dgm:prSet>
        <dgm:style>
          <a:lnRef idx="2">
            <a:schemeClr val="accent1"/>
          </a:lnRef>
          <a:fillRef idx="1">
            <a:schemeClr val="lt1"/>
          </a:fillRef>
          <a:effectRef idx="0">
            <a:schemeClr val="accent1"/>
          </a:effectRef>
          <a:fontRef idx="minor">
            <a:schemeClr val="dk1"/>
          </a:fontRef>
        </dgm:style>
      </dgm:prSet>
      <dgm:spPr/>
      <dgm:t>
        <a:bodyPr/>
        <a:lstStyle/>
        <a:p>
          <a:r>
            <a:rPr lang="en-US"/>
            <a:t>Testing of the </a:t>
          </a:r>
          <a:r>
            <a:rPr lang="en-US" err="1"/>
            <a:t>EoL</a:t>
          </a:r>
          <a:r>
            <a:rPr lang="en-US"/>
            <a:t> methods for </a:t>
          </a:r>
          <a:r>
            <a:rPr lang="en-US" err="1"/>
            <a:t>biocomposite</a:t>
          </a:r>
          <a:r>
            <a:rPr lang="en-US"/>
            <a:t> waste at laboratory scale </a:t>
          </a:r>
          <a:endParaRPr lang="nl-NL"/>
        </a:p>
      </dgm:t>
    </dgm:pt>
    <dgm:pt modelId="{FB9A2B19-1831-4E2C-9058-5637858DDA60}" type="parTrans" cxnId="{F79D92C8-1A6F-4B5B-BDC1-CF0100D44B14}">
      <dgm:prSet/>
      <dgm:spPr/>
      <dgm:t>
        <a:bodyPr/>
        <a:lstStyle/>
        <a:p>
          <a:endParaRPr lang="en-GB"/>
        </a:p>
      </dgm:t>
    </dgm:pt>
    <dgm:pt modelId="{CDEF06B6-A993-40DF-B6D4-3A98AFBFDFA5}" type="sibTrans" cxnId="{F79D92C8-1A6F-4B5B-BDC1-CF0100D44B14}">
      <dgm:prSet/>
      <dgm:spPr/>
      <dgm:t>
        <a:bodyPr/>
        <a:lstStyle/>
        <a:p>
          <a:endParaRPr lang="en-GB"/>
        </a:p>
      </dgm:t>
    </dgm:pt>
    <dgm:pt modelId="{DAA4C87C-07FB-405B-A605-552309749463}">
      <dgm:prSet>
        <dgm:style>
          <a:lnRef idx="2">
            <a:schemeClr val="accent1"/>
          </a:lnRef>
          <a:fillRef idx="1">
            <a:schemeClr val="lt1"/>
          </a:fillRef>
          <a:effectRef idx="0">
            <a:schemeClr val="accent1"/>
          </a:effectRef>
          <a:fontRef idx="minor">
            <a:schemeClr val="dk1"/>
          </a:fontRef>
        </dgm:style>
      </dgm:prSet>
      <dgm:spPr/>
      <dgm:t>
        <a:bodyPr/>
        <a:lstStyle/>
        <a:p>
          <a:r>
            <a:rPr lang="en-US"/>
            <a:t>Full-scale demonstration of the </a:t>
          </a:r>
          <a:r>
            <a:rPr lang="en-US" err="1"/>
            <a:t>EoL</a:t>
          </a:r>
          <a:r>
            <a:rPr lang="en-US"/>
            <a:t> methods for </a:t>
          </a:r>
          <a:r>
            <a:rPr lang="en-US" err="1"/>
            <a:t>biocomposite</a:t>
          </a:r>
          <a:r>
            <a:rPr lang="en-US"/>
            <a:t> waste </a:t>
          </a:r>
          <a:endParaRPr lang="nl-NL"/>
        </a:p>
      </dgm:t>
    </dgm:pt>
    <dgm:pt modelId="{EC1216F0-C984-4812-BC9A-41C3E0B33EA4}" type="parTrans" cxnId="{48C07DFD-D589-444D-8652-15804A93F0BB}">
      <dgm:prSet/>
      <dgm:spPr/>
      <dgm:t>
        <a:bodyPr/>
        <a:lstStyle/>
        <a:p>
          <a:endParaRPr lang="en-GB"/>
        </a:p>
      </dgm:t>
    </dgm:pt>
    <dgm:pt modelId="{331D9184-0DC4-4BD2-89AE-E2F0F013766E}" type="sibTrans" cxnId="{48C07DFD-D589-444D-8652-15804A93F0BB}">
      <dgm:prSet/>
      <dgm:spPr/>
      <dgm:t>
        <a:bodyPr/>
        <a:lstStyle/>
        <a:p>
          <a:endParaRPr lang="en-GB"/>
        </a:p>
      </dgm:t>
    </dgm:pt>
    <dgm:pt modelId="{B2E11896-1C69-4F02-A76A-5FFDBEEE54BD}" type="pres">
      <dgm:prSet presAssocID="{7664CBA8-6FF1-493E-836E-38A6BA88D8B7}" presName="linearFlow" presStyleCnt="0">
        <dgm:presLayoutVars>
          <dgm:dir/>
          <dgm:resizeHandles val="exact"/>
        </dgm:presLayoutVars>
      </dgm:prSet>
      <dgm:spPr/>
    </dgm:pt>
    <dgm:pt modelId="{9D85065C-0553-41D7-829B-6DC65B68A971}" type="pres">
      <dgm:prSet presAssocID="{637C49E2-193F-4D67-9CF9-3D57E26C1E64}" presName="composite" presStyleCnt="0"/>
      <dgm:spPr/>
    </dgm:pt>
    <dgm:pt modelId="{6C21AF89-D859-4E27-8C00-7A27CB763DEE}" type="pres">
      <dgm:prSet presAssocID="{637C49E2-193F-4D67-9CF9-3D57E26C1E64}" presName="imgShp" presStyleLbl="fgImgPlace1" presStyleIdx="0" presStyleCnt="5" custScaleX="112141" custScaleY="124067" custLinFactX="-57068" custLinFactNeighborX="-100000" custLinFactNeighborY="-49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irplane with solid fill"/>
        </a:ext>
      </dgm:extLst>
    </dgm:pt>
    <dgm:pt modelId="{15C59790-CB3D-4E33-9C33-157A6EAF7A34}" type="pres">
      <dgm:prSet presAssocID="{637C49E2-193F-4D67-9CF9-3D57E26C1E64}" presName="txShp" presStyleLbl="node1" presStyleIdx="0" presStyleCnt="5" custScaleX="134462" custScaleY="134709" custLinFactY="-93293" custLinFactNeighborX="-350" custLinFactNeighborY="-100000">
        <dgm:presLayoutVars>
          <dgm:bulletEnabled val="1"/>
        </dgm:presLayoutVars>
      </dgm:prSet>
      <dgm:spPr/>
    </dgm:pt>
    <dgm:pt modelId="{C3CFFA6D-4507-4C85-840A-CE645EB5D965}" type="pres">
      <dgm:prSet presAssocID="{5B8784E6-67FC-485A-86AC-A38DEDE5DCF5}" presName="spacing" presStyleCnt="0"/>
      <dgm:spPr/>
    </dgm:pt>
    <dgm:pt modelId="{A48A1F07-2ADD-4D64-A9B6-FED7E07900EF}" type="pres">
      <dgm:prSet presAssocID="{E6556BF1-1A9A-4EEF-A9D0-BA02EE99A894}" presName="composite" presStyleCnt="0"/>
      <dgm:spPr/>
    </dgm:pt>
    <dgm:pt modelId="{106ABC04-1A34-4920-9993-3CD4D82F6A0E}" type="pres">
      <dgm:prSet presAssocID="{E6556BF1-1A9A-4EEF-A9D0-BA02EE99A894}" presName="imgShp" presStyleLbl="fgImgPlace1" presStyleIdx="1" presStyleCnt="5" custLinFactX="-7479" custLinFactNeighborX="-100000" custLinFactNeighborY="-48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1 outline"/>
        </a:ext>
      </dgm:extLst>
    </dgm:pt>
    <dgm:pt modelId="{77D66C05-E40A-464C-B727-6D58C3D0E313}" type="pres">
      <dgm:prSet presAssocID="{E6556BF1-1A9A-4EEF-A9D0-BA02EE99A894}" presName="txShp" presStyleLbl="node1" presStyleIdx="1" presStyleCnt="5" custScaleX="122114" custScaleY="111935" custLinFactNeighborX="-518" custLinFactNeighborY="-10980">
        <dgm:presLayoutVars>
          <dgm:bulletEnabled val="1"/>
        </dgm:presLayoutVars>
      </dgm:prSet>
      <dgm:spPr/>
    </dgm:pt>
    <dgm:pt modelId="{43A3197D-4B2A-44AC-BAD9-AA44439FA4C6}" type="pres">
      <dgm:prSet presAssocID="{4CAA0D20-51A4-4515-8CDF-CBFAE53DEF6E}" presName="spacing" presStyleCnt="0"/>
      <dgm:spPr/>
    </dgm:pt>
    <dgm:pt modelId="{42678993-AFC3-4928-B490-8C3069A4E645}" type="pres">
      <dgm:prSet presAssocID="{F76D1E69-B59D-4BF2-8BF5-7AADAE0DABB2}" presName="composite" presStyleCnt="0"/>
      <dgm:spPr/>
    </dgm:pt>
    <dgm:pt modelId="{BA7C93D0-8603-49D1-9F37-941E2BC4F170}" type="pres">
      <dgm:prSet presAssocID="{F76D1E69-B59D-4BF2-8BF5-7AADAE0DABB2}" presName="imgShp" presStyleLbl="fgImgPlace1" presStyleIdx="2" presStyleCnt="5" custLinFactX="-6690" custLinFactNeighborX="-100000" custLinFactNeighborY="-198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outline"/>
        </a:ext>
      </dgm:extLst>
    </dgm:pt>
    <dgm:pt modelId="{7941C15B-6D7E-4421-8316-6610CC18AC0A}" type="pres">
      <dgm:prSet presAssocID="{F76D1E69-B59D-4BF2-8BF5-7AADAE0DABB2}" presName="txShp" presStyleLbl="node1" presStyleIdx="2" presStyleCnt="5" custScaleX="122102" custScaleY="111938" custLinFactNeighborX="699">
        <dgm:presLayoutVars>
          <dgm:bulletEnabled val="1"/>
        </dgm:presLayoutVars>
      </dgm:prSet>
      <dgm:spPr/>
    </dgm:pt>
    <dgm:pt modelId="{A7867BAF-4447-43CE-9B99-45575C221A58}" type="pres">
      <dgm:prSet presAssocID="{98CDE080-94D1-4314-BBDE-0F1F3C337995}" presName="spacing" presStyleCnt="0"/>
      <dgm:spPr/>
    </dgm:pt>
    <dgm:pt modelId="{9D4F6710-A69F-417A-95C3-14BF6AA9930D}" type="pres">
      <dgm:prSet presAssocID="{EDF1BD5D-0507-4363-B407-D15A0F92DE7D}" presName="composite" presStyleCnt="0"/>
      <dgm:spPr/>
    </dgm:pt>
    <dgm:pt modelId="{6AB8DACF-92D0-4505-B9A7-D4C799DA2B57}" type="pres">
      <dgm:prSet presAssocID="{EDF1BD5D-0507-4363-B407-D15A0F92DE7D}" presName="imgShp" presStyleLbl="fgImgPlace1" presStyleIdx="3" presStyleCnt="5" custLinFactX="-4312" custLinFactNeighborX="-100000" custLinFactNeighborY="-790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3 outline"/>
        </a:ext>
      </dgm:extLst>
    </dgm:pt>
    <dgm:pt modelId="{4B77AD17-62B1-4427-A647-AC909F31D057}" type="pres">
      <dgm:prSet presAssocID="{EDF1BD5D-0507-4363-B407-D15A0F92DE7D}" presName="txShp" presStyleLbl="node1" presStyleIdx="3" presStyleCnt="5" custScaleX="122102" custScaleY="112432">
        <dgm:presLayoutVars>
          <dgm:bulletEnabled val="1"/>
        </dgm:presLayoutVars>
      </dgm:prSet>
      <dgm:spPr/>
    </dgm:pt>
    <dgm:pt modelId="{B7E4D480-6328-43E9-B583-1B1707D356D3}" type="pres">
      <dgm:prSet presAssocID="{CDEF06B6-A993-40DF-B6D4-3A98AFBFDFA5}" presName="spacing" presStyleCnt="0"/>
      <dgm:spPr/>
    </dgm:pt>
    <dgm:pt modelId="{EA81E89E-FF53-4572-B49B-B17A0CB5FEE3}" type="pres">
      <dgm:prSet presAssocID="{DAA4C87C-07FB-405B-A605-552309749463}" presName="composite" presStyleCnt="0"/>
      <dgm:spPr/>
    </dgm:pt>
    <dgm:pt modelId="{445C1DFD-41CD-4A59-9A80-A5B75AD0DB22}" type="pres">
      <dgm:prSet presAssocID="{DAA4C87C-07FB-405B-A605-552309749463}" presName="imgShp" presStyleLbl="fgImgPlace1" presStyleIdx="4" presStyleCnt="5" custLinFactX="-4312" custLinFactNeighborX="-100000" custLinFactNeighborY="-326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4 outline"/>
        </a:ext>
      </dgm:extLst>
    </dgm:pt>
    <dgm:pt modelId="{ED4C7B06-59D2-4EC2-9A5B-0A533533CA07}" type="pres">
      <dgm:prSet presAssocID="{DAA4C87C-07FB-405B-A605-552309749463}" presName="txShp" presStyleLbl="node1" presStyleIdx="4" presStyleCnt="5" custScaleX="122102" custScaleY="112931">
        <dgm:presLayoutVars>
          <dgm:bulletEnabled val="1"/>
        </dgm:presLayoutVars>
      </dgm:prSet>
      <dgm:spPr/>
    </dgm:pt>
  </dgm:ptLst>
  <dgm:cxnLst>
    <dgm:cxn modelId="{1B73B70F-5DE8-4E16-AA5B-7730593D39F8}" srcId="{7664CBA8-6FF1-493E-836E-38A6BA88D8B7}" destId="{637C49E2-193F-4D67-9CF9-3D57E26C1E64}" srcOrd="0" destOrd="0" parTransId="{EAD8869C-6225-4FCA-8B32-9F994F740A4D}" sibTransId="{5B8784E6-67FC-485A-86AC-A38DEDE5DCF5}"/>
    <dgm:cxn modelId="{CD5C491A-56FB-48B6-A5F7-0C2429A7B624}" srcId="{7664CBA8-6FF1-493E-836E-38A6BA88D8B7}" destId="{F76D1E69-B59D-4BF2-8BF5-7AADAE0DABB2}" srcOrd="2" destOrd="0" parTransId="{3AFFA74A-AD14-47BD-A3AA-4301A450C8D7}" sibTransId="{98CDE080-94D1-4314-BBDE-0F1F3C337995}"/>
    <dgm:cxn modelId="{41ACDC24-7257-4521-B3DD-78AB13287508}" type="presOf" srcId="{DAA4C87C-07FB-405B-A605-552309749463}" destId="{ED4C7B06-59D2-4EC2-9A5B-0A533533CA07}" srcOrd="0" destOrd="0" presId="urn:microsoft.com/office/officeart/2005/8/layout/vList3"/>
    <dgm:cxn modelId="{EDBB6C5E-FC5B-410C-8399-5EEA6180FB55}" type="presOf" srcId="{EDF1BD5D-0507-4363-B407-D15A0F92DE7D}" destId="{4B77AD17-62B1-4427-A647-AC909F31D057}" srcOrd="0" destOrd="0" presId="urn:microsoft.com/office/officeart/2005/8/layout/vList3"/>
    <dgm:cxn modelId="{60AB9041-1D84-4003-B7BC-EEC467DC59C2}" srcId="{7664CBA8-6FF1-493E-836E-38A6BA88D8B7}" destId="{E6556BF1-1A9A-4EEF-A9D0-BA02EE99A894}" srcOrd="1" destOrd="0" parTransId="{2034DA28-F4CC-4B80-A0CF-F6AF4763F509}" sibTransId="{4CAA0D20-51A4-4515-8CDF-CBFAE53DEF6E}"/>
    <dgm:cxn modelId="{6DE79665-D03B-487A-BB61-46B6353AD519}" type="presOf" srcId="{F76D1E69-B59D-4BF2-8BF5-7AADAE0DABB2}" destId="{7941C15B-6D7E-4421-8316-6610CC18AC0A}" srcOrd="0" destOrd="0" presId="urn:microsoft.com/office/officeart/2005/8/layout/vList3"/>
    <dgm:cxn modelId="{7FE0398B-5B3B-4356-951A-AB6EA1EC4B75}" type="presOf" srcId="{637C49E2-193F-4D67-9CF9-3D57E26C1E64}" destId="{15C59790-CB3D-4E33-9C33-157A6EAF7A34}" srcOrd="0" destOrd="0" presId="urn:microsoft.com/office/officeart/2005/8/layout/vList3"/>
    <dgm:cxn modelId="{9D6C81A1-8F5B-40FF-9C77-62FCF35FB3DA}" type="presOf" srcId="{7664CBA8-6FF1-493E-836E-38A6BA88D8B7}" destId="{B2E11896-1C69-4F02-A76A-5FFDBEEE54BD}" srcOrd="0" destOrd="0" presId="urn:microsoft.com/office/officeart/2005/8/layout/vList3"/>
    <dgm:cxn modelId="{071BECC3-732B-4780-AAFB-CD6B1E9C92D5}" type="presOf" srcId="{E6556BF1-1A9A-4EEF-A9D0-BA02EE99A894}" destId="{77D66C05-E40A-464C-B727-6D58C3D0E313}" srcOrd="0" destOrd="0" presId="urn:microsoft.com/office/officeart/2005/8/layout/vList3"/>
    <dgm:cxn modelId="{F79D92C8-1A6F-4B5B-BDC1-CF0100D44B14}" srcId="{7664CBA8-6FF1-493E-836E-38A6BA88D8B7}" destId="{EDF1BD5D-0507-4363-B407-D15A0F92DE7D}" srcOrd="3" destOrd="0" parTransId="{FB9A2B19-1831-4E2C-9058-5637858DDA60}" sibTransId="{CDEF06B6-A993-40DF-B6D4-3A98AFBFDFA5}"/>
    <dgm:cxn modelId="{48C07DFD-D589-444D-8652-15804A93F0BB}" srcId="{7664CBA8-6FF1-493E-836E-38A6BA88D8B7}" destId="{DAA4C87C-07FB-405B-A605-552309749463}" srcOrd="4" destOrd="0" parTransId="{EC1216F0-C984-4812-BC9A-41C3E0B33EA4}" sibTransId="{331D9184-0DC4-4BD2-89AE-E2F0F013766E}"/>
    <dgm:cxn modelId="{A62DEE45-F908-4B16-8B3F-C7B474CAD0D1}" type="presParOf" srcId="{B2E11896-1C69-4F02-A76A-5FFDBEEE54BD}" destId="{9D85065C-0553-41D7-829B-6DC65B68A971}" srcOrd="0" destOrd="0" presId="urn:microsoft.com/office/officeart/2005/8/layout/vList3"/>
    <dgm:cxn modelId="{F4BE71FD-6602-41F0-A048-6417D3A52604}" type="presParOf" srcId="{9D85065C-0553-41D7-829B-6DC65B68A971}" destId="{6C21AF89-D859-4E27-8C00-7A27CB763DEE}" srcOrd="0" destOrd="0" presId="urn:microsoft.com/office/officeart/2005/8/layout/vList3"/>
    <dgm:cxn modelId="{829B17AE-9603-48BA-BD3E-43154321DD0B}" type="presParOf" srcId="{9D85065C-0553-41D7-829B-6DC65B68A971}" destId="{15C59790-CB3D-4E33-9C33-157A6EAF7A34}" srcOrd="1" destOrd="0" presId="urn:microsoft.com/office/officeart/2005/8/layout/vList3"/>
    <dgm:cxn modelId="{CBF0B721-F1F3-404D-9D98-BDF3427F447D}" type="presParOf" srcId="{B2E11896-1C69-4F02-A76A-5FFDBEEE54BD}" destId="{C3CFFA6D-4507-4C85-840A-CE645EB5D965}" srcOrd="1" destOrd="0" presId="urn:microsoft.com/office/officeart/2005/8/layout/vList3"/>
    <dgm:cxn modelId="{A3292BA1-70CC-4738-85A3-1FEEF2E18841}" type="presParOf" srcId="{B2E11896-1C69-4F02-A76A-5FFDBEEE54BD}" destId="{A48A1F07-2ADD-4D64-A9B6-FED7E07900EF}" srcOrd="2" destOrd="0" presId="urn:microsoft.com/office/officeart/2005/8/layout/vList3"/>
    <dgm:cxn modelId="{2FC743E3-FC53-40A7-A790-37811A2E0757}" type="presParOf" srcId="{A48A1F07-2ADD-4D64-A9B6-FED7E07900EF}" destId="{106ABC04-1A34-4920-9993-3CD4D82F6A0E}" srcOrd="0" destOrd="0" presId="urn:microsoft.com/office/officeart/2005/8/layout/vList3"/>
    <dgm:cxn modelId="{9B931E86-2CD6-4850-A214-A12B08FB99F9}" type="presParOf" srcId="{A48A1F07-2ADD-4D64-A9B6-FED7E07900EF}" destId="{77D66C05-E40A-464C-B727-6D58C3D0E313}" srcOrd="1" destOrd="0" presId="urn:microsoft.com/office/officeart/2005/8/layout/vList3"/>
    <dgm:cxn modelId="{DF476547-4033-4B59-A88B-C9CFFA38FC0B}" type="presParOf" srcId="{B2E11896-1C69-4F02-A76A-5FFDBEEE54BD}" destId="{43A3197D-4B2A-44AC-BAD9-AA44439FA4C6}" srcOrd="3" destOrd="0" presId="urn:microsoft.com/office/officeart/2005/8/layout/vList3"/>
    <dgm:cxn modelId="{9BEBD446-7FAB-4ED9-B751-B180F0B078BA}" type="presParOf" srcId="{B2E11896-1C69-4F02-A76A-5FFDBEEE54BD}" destId="{42678993-AFC3-4928-B490-8C3069A4E645}" srcOrd="4" destOrd="0" presId="urn:microsoft.com/office/officeart/2005/8/layout/vList3"/>
    <dgm:cxn modelId="{C9113B65-8D4D-4A12-99DB-8A44E8A1F88A}" type="presParOf" srcId="{42678993-AFC3-4928-B490-8C3069A4E645}" destId="{BA7C93D0-8603-49D1-9F37-941E2BC4F170}" srcOrd="0" destOrd="0" presId="urn:microsoft.com/office/officeart/2005/8/layout/vList3"/>
    <dgm:cxn modelId="{5FE41EC1-FBAC-406D-B723-224811686C1A}" type="presParOf" srcId="{42678993-AFC3-4928-B490-8C3069A4E645}" destId="{7941C15B-6D7E-4421-8316-6610CC18AC0A}" srcOrd="1" destOrd="0" presId="urn:microsoft.com/office/officeart/2005/8/layout/vList3"/>
    <dgm:cxn modelId="{EE0C067E-350A-4CEE-8643-1956A3C08B93}" type="presParOf" srcId="{B2E11896-1C69-4F02-A76A-5FFDBEEE54BD}" destId="{A7867BAF-4447-43CE-9B99-45575C221A58}" srcOrd="5" destOrd="0" presId="urn:microsoft.com/office/officeart/2005/8/layout/vList3"/>
    <dgm:cxn modelId="{981B3027-4276-43BE-8D22-81377FB86913}" type="presParOf" srcId="{B2E11896-1C69-4F02-A76A-5FFDBEEE54BD}" destId="{9D4F6710-A69F-417A-95C3-14BF6AA9930D}" srcOrd="6" destOrd="0" presId="urn:microsoft.com/office/officeart/2005/8/layout/vList3"/>
    <dgm:cxn modelId="{1F28612F-E015-43B2-963D-B73BCA7549DC}" type="presParOf" srcId="{9D4F6710-A69F-417A-95C3-14BF6AA9930D}" destId="{6AB8DACF-92D0-4505-B9A7-D4C799DA2B57}" srcOrd="0" destOrd="0" presId="urn:microsoft.com/office/officeart/2005/8/layout/vList3"/>
    <dgm:cxn modelId="{B06EBBF3-BA66-49E9-A270-A45D3BF69BE0}" type="presParOf" srcId="{9D4F6710-A69F-417A-95C3-14BF6AA9930D}" destId="{4B77AD17-62B1-4427-A647-AC909F31D057}" srcOrd="1" destOrd="0" presId="urn:microsoft.com/office/officeart/2005/8/layout/vList3"/>
    <dgm:cxn modelId="{312AD048-329C-4F1B-B455-1D158C6E62E0}" type="presParOf" srcId="{B2E11896-1C69-4F02-A76A-5FFDBEEE54BD}" destId="{B7E4D480-6328-43E9-B583-1B1707D356D3}" srcOrd="7" destOrd="0" presId="urn:microsoft.com/office/officeart/2005/8/layout/vList3"/>
    <dgm:cxn modelId="{A462E22E-C0A5-48EC-935C-1EA83A007B21}" type="presParOf" srcId="{B2E11896-1C69-4F02-A76A-5FFDBEEE54BD}" destId="{EA81E89E-FF53-4572-B49B-B17A0CB5FEE3}" srcOrd="8" destOrd="0" presId="urn:microsoft.com/office/officeart/2005/8/layout/vList3"/>
    <dgm:cxn modelId="{BBA689CD-6261-45E3-BC27-2DA1C527886F}" type="presParOf" srcId="{EA81E89E-FF53-4572-B49B-B17A0CB5FEE3}" destId="{445C1DFD-41CD-4A59-9A80-A5B75AD0DB22}" srcOrd="0" destOrd="0" presId="urn:microsoft.com/office/officeart/2005/8/layout/vList3"/>
    <dgm:cxn modelId="{75D2E034-CA96-4573-8AA6-608E2531306C}" type="presParOf" srcId="{EA81E89E-FF53-4572-B49B-B17A0CB5FEE3}" destId="{ED4C7B06-59D2-4EC2-9A5B-0A533533CA0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59790-CB3D-4E33-9C33-157A6EAF7A34}">
      <dsp:nvSpPr>
        <dsp:cNvPr id="0" name=""/>
        <dsp:cNvSpPr/>
      </dsp:nvSpPr>
      <dsp:spPr>
        <a:xfrm rot="10800000">
          <a:off x="406618" y="0"/>
          <a:ext cx="7187450" cy="763382"/>
        </a:xfrm>
        <a:prstGeom prst="homePlate">
          <a:avLst/>
        </a:prstGeom>
        <a:solidFill>
          <a:schemeClr val="lt1"/>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98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0" kern="1200" cap="none" spc="0">
              <a:ln w="0"/>
              <a:solidFill>
                <a:schemeClr val="tx1"/>
              </a:solidFill>
              <a:effectLst>
                <a:outerShdw blurRad="38100" dist="19050" dir="2700000" algn="tl" rotWithShape="0">
                  <a:schemeClr val="dk1">
                    <a:alpha val="40000"/>
                  </a:schemeClr>
                </a:outerShdw>
              </a:effectLst>
            </a:rPr>
            <a:t>Main technical objective: full-scale demonstration of the most promising </a:t>
          </a:r>
          <a:r>
            <a:rPr lang="en-US" sz="1600" b="0" kern="1200" cap="none" spc="0" err="1">
              <a:ln w="0"/>
              <a:solidFill>
                <a:schemeClr val="tx1"/>
              </a:solidFill>
              <a:effectLst>
                <a:outerShdw blurRad="38100" dist="19050" dir="2700000" algn="tl" rotWithShape="0">
                  <a:schemeClr val="dk1">
                    <a:alpha val="40000"/>
                  </a:schemeClr>
                </a:outerShdw>
              </a:effectLst>
            </a:rPr>
            <a:t>EoL</a:t>
          </a:r>
          <a:r>
            <a:rPr lang="en-US" sz="1600" b="0" kern="1200" cap="none" spc="0">
              <a:ln w="0"/>
              <a:solidFill>
                <a:schemeClr val="tx1"/>
              </a:solidFill>
              <a:effectLst>
                <a:outerShdw blurRad="38100" dist="19050" dir="2700000" algn="tl" rotWithShape="0">
                  <a:schemeClr val="dk1">
                    <a:alpha val="40000"/>
                  </a:schemeClr>
                </a:outerShdw>
              </a:effectLst>
            </a:rPr>
            <a:t> methods for </a:t>
          </a:r>
          <a:r>
            <a:rPr lang="en-US" sz="1600" b="0" kern="1200" cap="none" spc="0" err="1">
              <a:ln w="0"/>
              <a:solidFill>
                <a:schemeClr val="tx1"/>
              </a:solidFill>
              <a:effectLst>
                <a:outerShdw blurRad="38100" dist="19050" dir="2700000" algn="tl" rotWithShape="0">
                  <a:schemeClr val="dk1">
                    <a:alpha val="40000"/>
                  </a:schemeClr>
                </a:outerShdw>
              </a:effectLst>
            </a:rPr>
            <a:t>biocomposite</a:t>
          </a:r>
          <a:r>
            <a:rPr lang="en-US" sz="1600" b="0" kern="1200" cap="none" spc="0">
              <a:ln w="0"/>
              <a:solidFill>
                <a:schemeClr val="tx1"/>
              </a:solidFill>
              <a:effectLst>
                <a:outerShdw blurRad="38100" dist="19050" dir="2700000" algn="tl" rotWithShape="0">
                  <a:schemeClr val="dk1">
                    <a:alpha val="40000"/>
                  </a:schemeClr>
                </a:outerShdw>
              </a:effectLst>
            </a:rPr>
            <a:t> waste</a:t>
          </a:r>
          <a:endParaRPr lang="nl-NL" sz="1600" b="0" kern="1200" cap="none" spc="0">
            <a:ln w="0"/>
            <a:solidFill>
              <a:schemeClr val="tx1"/>
            </a:solidFill>
            <a:effectLst>
              <a:outerShdw blurRad="38100" dist="19050" dir="2700000" algn="tl" rotWithShape="0">
                <a:schemeClr val="dk1">
                  <a:alpha val="40000"/>
                </a:schemeClr>
              </a:outerShdw>
            </a:effectLst>
          </a:endParaRPr>
        </a:p>
      </dsp:txBody>
      <dsp:txXfrm rot="10800000">
        <a:off x="597463" y="0"/>
        <a:ext cx="6996605" cy="763382"/>
      </dsp:txXfrm>
    </dsp:sp>
    <dsp:sp modelId="{6C21AF89-D859-4E27-8C00-7A27CB763DEE}">
      <dsp:nvSpPr>
        <dsp:cNvPr id="0" name=""/>
        <dsp:cNvSpPr/>
      </dsp:nvSpPr>
      <dsp:spPr>
        <a:xfrm>
          <a:off x="138547" y="4231"/>
          <a:ext cx="635492" cy="70307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7D66C05-E40A-464C-B727-6D58C3D0E313}">
      <dsp:nvSpPr>
        <dsp:cNvPr id="0" name=""/>
        <dsp:cNvSpPr/>
      </dsp:nvSpPr>
      <dsp:spPr>
        <a:xfrm rot="10800000">
          <a:off x="727659" y="872473"/>
          <a:ext cx="6527408" cy="634324"/>
        </a:xfrm>
        <a:prstGeom prst="homePlate">
          <a:avLst/>
        </a:prstGeom>
        <a:solidFill>
          <a:schemeClr val="lt1"/>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98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Definition and development of potential recovery solutions for </a:t>
          </a:r>
          <a:r>
            <a:rPr lang="en-US" sz="1600" kern="1200" err="1"/>
            <a:t>biocomposite</a:t>
          </a:r>
          <a:r>
            <a:rPr lang="en-US" sz="1600" kern="1200"/>
            <a:t> waste from </a:t>
          </a:r>
          <a:r>
            <a:rPr lang="en-US" sz="1600" kern="1200" err="1"/>
            <a:t>EoL</a:t>
          </a:r>
          <a:r>
            <a:rPr lang="en-US" sz="1600" kern="1200"/>
            <a:t> aircraft </a:t>
          </a:r>
          <a:endParaRPr lang="nl-NL" sz="1600" kern="1200"/>
        </a:p>
      </dsp:txBody>
      <dsp:txXfrm rot="10800000">
        <a:off x="886240" y="872473"/>
        <a:ext cx="6368827" cy="634324"/>
      </dsp:txXfrm>
    </dsp:sp>
    <dsp:sp modelId="{106ABC04-1A34-4920-9993-3CD4D82F6A0E}">
      <dsp:nvSpPr>
        <dsp:cNvPr id="0" name=""/>
        <dsp:cNvSpPr/>
      </dsp:nvSpPr>
      <dsp:spPr>
        <a:xfrm>
          <a:off x="453964" y="941034"/>
          <a:ext cx="566690" cy="56669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941C15B-6D7E-4421-8316-6610CC18AC0A}">
      <dsp:nvSpPr>
        <dsp:cNvPr id="0" name=""/>
        <dsp:cNvSpPr/>
      </dsp:nvSpPr>
      <dsp:spPr>
        <a:xfrm rot="10800000">
          <a:off x="793033" y="1738182"/>
          <a:ext cx="6526766" cy="634341"/>
        </a:xfrm>
        <a:prstGeom prst="homePlate">
          <a:avLst/>
        </a:prstGeom>
        <a:solidFill>
          <a:schemeClr val="lt1"/>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98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Selection of the best EoL methods for biocomposite waste </a:t>
          </a:r>
          <a:endParaRPr lang="nl-NL" sz="1600" kern="1200"/>
        </a:p>
      </dsp:txBody>
      <dsp:txXfrm rot="10800000">
        <a:off x="951618" y="1738182"/>
        <a:ext cx="6368181" cy="634341"/>
      </dsp:txXfrm>
    </dsp:sp>
    <dsp:sp modelId="{BA7C93D0-8603-49D1-9F37-941E2BC4F170}">
      <dsp:nvSpPr>
        <dsp:cNvPr id="0" name=""/>
        <dsp:cNvSpPr/>
      </dsp:nvSpPr>
      <dsp:spPr>
        <a:xfrm>
          <a:off x="458435" y="1760776"/>
          <a:ext cx="566690" cy="56669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B77AD17-62B1-4427-A647-AC909F31D057}">
      <dsp:nvSpPr>
        <dsp:cNvPr id="0" name=""/>
        <dsp:cNvSpPr/>
      </dsp:nvSpPr>
      <dsp:spPr>
        <a:xfrm rot="10800000">
          <a:off x="755669" y="2541685"/>
          <a:ext cx="6526766" cy="637141"/>
        </a:xfrm>
        <a:prstGeom prst="homePlate">
          <a:avLst/>
        </a:prstGeom>
        <a:solidFill>
          <a:schemeClr val="lt1"/>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98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Testing of the </a:t>
          </a:r>
          <a:r>
            <a:rPr lang="en-US" sz="1600" kern="1200" err="1"/>
            <a:t>EoL</a:t>
          </a:r>
          <a:r>
            <a:rPr lang="en-US" sz="1600" kern="1200"/>
            <a:t> methods for </a:t>
          </a:r>
          <a:r>
            <a:rPr lang="en-US" sz="1600" kern="1200" err="1"/>
            <a:t>biocomposite</a:t>
          </a:r>
          <a:r>
            <a:rPr lang="en-US" sz="1600" kern="1200"/>
            <a:t> waste at laboratory scale </a:t>
          </a:r>
          <a:endParaRPr lang="nl-NL" sz="1600" kern="1200"/>
        </a:p>
      </dsp:txBody>
      <dsp:txXfrm rot="10800000">
        <a:off x="914954" y="2541685"/>
        <a:ext cx="6367481" cy="637141"/>
      </dsp:txXfrm>
    </dsp:sp>
    <dsp:sp modelId="{6AB8DACF-92D0-4505-B9A7-D4C799DA2B57}">
      <dsp:nvSpPr>
        <dsp:cNvPr id="0" name=""/>
        <dsp:cNvSpPr/>
      </dsp:nvSpPr>
      <dsp:spPr>
        <a:xfrm>
          <a:off x="471911" y="2532113"/>
          <a:ext cx="566690" cy="56669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D4C7B06-59D2-4EC2-9A5B-0A533533CA07}">
      <dsp:nvSpPr>
        <dsp:cNvPr id="0" name=""/>
        <dsp:cNvSpPr/>
      </dsp:nvSpPr>
      <dsp:spPr>
        <a:xfrm rot="10800000">
          <a:off x="755669" y="3347987"/>
          <a:ext cx="6526766" cy="639969"/>
        </a:xfrm>
        <a:prstGeom prst="homePlate">
          <a:avLst/>
        </a:prstGeom>
        <a:solidFill>
          <a:schemeClr val="lt1"/>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98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Full-scale demonstration of the </a:t>
          </a:r>
          <a:r>
            <a:rPr lang="en-US" sz="1600" kern="1200" err="1"/>
            <a:t>EoL</a:t>
          </a:r>
          <a:r>
            <a:rPr lang="en-US" sz="1600" kern="1200"/>
            <a:t> methods for </a:t>
          </a:r>
          <a:r>
            <a:rPr lang="en-US" sz="1600" kern="1200" err="1"/>
            <a:t>biocomposite</a:t>
          </a:r>
          <a:r>
            <a:rPr lang="en-US" sz="1600" kern="1200"/>
            <a:t> waste </a:t>
          </a:r>
          <a:endParaRPr lang="nl-NL" sz="1600" kern="1200"/>
        </a:p>
      </dsp:txBody>
      <dsp:txXfrm rot="10800000">
        <a:off x="915661" y="3347987"/>
        <a:ext cx="6366774" cy="639969"/>
      </dsp:txXfrm>
    </dsp:sp>
    <dsp:sp modelId="{445C1DFD-41CD-4A59-9A80-A5B75AD0DB22}">
      <dsp:nvSpPr>
        <dsp:cNvPr id="0" name=""/>
        <dsp:cNvSpPr/>
      </dsp:nvSpPr>
      <dsp:spPr>
        <a:xfrm>
          <a:off x="471911" y="3366153"/>
          <a:ext cx="566690" cy="566690"/>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0.13602</cdr:x>
      <cdr:y>0.67515</cdr:y>
    </cdr:from>
    <cdr:to>
      <cdr:x>0.43987</cdr:x>
      <cdr:y>0.72516</cdr:y>
    </cdr:to>
    <cdr:sp macro="" textlink="">
      <cdr:nvSpPr>
        <cdr:cNvPr id="2" name="TextBox 1">
          <a:extLst xmlns:a="http://schemas.openxmlformats.org/drawingml/2006/main">
            <a:ext uri="{FF2B5EF4-FFF2-40B4-BE49-F238E27FC236}">
              <a16:creationId xmlns:a16="http://schemas.microsoft.com/office/drawing/2014/main" id="{7D0EB2B3-3BD7-4433-9D37-E24BF798A21A}"/>
            </a:ext>
          </a:extLst>
        </cdr:cNvPr>
        <cdr:cNvSpPr txBox="1"/>
      </cdr:nvSpPr>
      <cdr:spPr>
        <a:xfrm xmlns:a="http://schemas.openxmlformats.org/drawingml/2006/main">
          <a:off x="832910" y="3589079"/>
          <a:ext cx="1860697" cy="2658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300" b="1" dirty="0"/>
            <a:t>Mechanical</a:t>
          </a:r>
          <a:r>
            <a:rPr lang="en-GB" sz="1200" b="1" dirty="0"/>
            <a:t> </a:t>
          </a:r>
          <a:r>
            <a:rPr lang="en-GB" sz="1300" b="1" dirty="0"/>
            <a:t>recycling</a:t>
          </a:r>
        </a:p>
      </cdr:txBody>
    </cdr:sp>
  </cdr:relSizeAnchor>
  <cdr:relSizeAnchor xmlns:cdr="http://schemas.openxmlformats.org/drawingml/2006/chartDrawing">
    <cdr:from>
      <cdr:x>0.46969</cdr:x>
      <cdr:y>0.67515</cdr:y>
    </cdr:from>
    <cdr:to>
      <cdr:x>0.77355</cdr:x>
      <cdr:y>0.72516</cdr:y>
    </cdr:to>
    <cdr:sp macro="" textlink="">
      <cdr:nvSpPr>
        <cdr:cNvPr id="3" name="TextBox 1">
          <a:extLst xmlns:a="http://schemas.openxmlformats.org/drawingml/2006/main">
            <a:ext uri="{FF2B5EF4-FFF2-40B4-BE49-F238E27FC236}">
              <a16:creationId xmlns:a16="http://schemas.microsoft.com/office/drawing/2014/main" id="{5A9FB587-16B8-4B4A-B9D9-C0329AEE1C91}"/>
            </a:ext>
          </a:extLst>
        </cdr:cNvPr>
        <cdr:cNvSpPr txBox="1"/>
      </cdr:nvSpPr>
      <cdr:spPr>
        <a:xfrm xmlns:a="http://schemas.openxmlformats.org/drawingml/2006/main">
          <a:off x="2876237" y="3589079"/>
          <a:ext cx="1860697" cy="2658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300" b="1" dirty="0"/>
            <a:t>Pyrolysis</a:t>
          </a:r>
        </a:p>
      </cdr:txBody>
    </cdr:sp>
  </cdr:relSizeAnchor>
  <cdr:relSizeAnchor xmlns:cdr="http://schemas.openxmlformats.org/drawingml/2006/chartDrawing">
    <cdr:from>
      <cdr:x>0.69615</cdr:x>
      <cdr:y>0.67515</cdr:y>
    </cdr:from>
    <cdr:to>
      <cdr:x>1</cdr:x>
      <cdr:y>0.72516</cdr:y>
    </cdr:to>
    <cdr:sp macro="" textlink="">
      <cdr:nvSpPr>
        <cdr:cNvPr id="4" name="TextBox 1">
          <a:extLst xmlns:a="http://schemas.openxmlformats.org/drawingml/2006/main">
            <a:ext uri="{FF2B5EF4-FFF2-40B4-BE49-F238E27FC236}">
              <a16:creationId xmlns:a16="http://schemas.microsoft.com/office/drawing/2014/main" id="{B0EF55A8-8ADD-4B7E-A488-325CE1B226A3}"/>
            </a:ext>
          </a:extLst>
        </cdr:cNvPr>
        <cdr:cNvSpPr txBox="1"/>
      </cdr:nvSpPr>
      <cdr:spPr>
        <a:xfrm xmlns:a="http://schemas.openxmlformats.org/drawingml/2006/main">
          <a:off x="4262942" y="3589079"/>
          <a:ext cx="1860697" cy="2658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300" b="1" dirty="0"/>
            <a:t>Solvolysis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FBA12-9117-41B6-81F7-111B5FEF9E54}" type="datetimeFigureOut">
              <a:rPr lang="en-GB" smtClean="0"/>
              <a:t>06/02/2023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DF607-2BAB-4B60-9643-B6721C128B73}" type="slidenum">
              <a:rPr lang="en-GB" smtClean="0"/>
              <a:t>‹Nº›</a:t>
            </a:fld>
            <a:endParaRPr lang="en-GB"/>
          </a:p>
        </p:txBody>
      </p:sp>
    </p:spTree>
    <p:extLst>
      <p:ext uri="{BB962C8B-B14F-4D97-AF65-F5344CB8AC3E}">
        <p14:creationId xmlns:p14="http://schemas.microsoft.com/office/powerpoint/2010/main" val="21215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7DDF607-2BAB-4B60-9643-B6721C128B73}" type="slidenum">
              <a:rPr lang="en-GB" smtClean="0"/>
              <a:t>1</a:t>
            </a:fld>
            <a:endParaRPr lang="en-GB"/>
          </a:p>
        </p:txBody>
      </p:sp>
    </p:spTree>
    <p:extLst>
      <p:ext uri="{BB962C8B-B14F-4D97-AF65-F5344CB8AC3E}">
        <p14:creationId xmlns:p14="http://schemas.microsoft.com/office/powerpoint/2010/main" val="60308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One</a:t>
            </a:r>
            <a:r>
              <a:rPr lang="nl-NL" dirty="0"/>
              <a:t> way </a:t>
            </a:r>
            <a:r>
              <a:rPr lang="nl-NL" dirty="0" err="1"/>
              <a:t>to</a:t>
            </a:r>
            <a:r>
              <a:rPr lang="nl-NL" dirty="0"/>
              <a:t> </a:t>
            </a:r>
            <a:r>
              <a:rPr lang="nl-NL" dirty="0" err="1"/>
              <a:t>reduce</a:t>
            </a:r>
            <a:r>
              <a:rPr lang="nl-NL" dirty="0"/>
              <a:t> </a:t>
            </a:r>
            <a:r>
              <a:rPr lang="nl-NL" dirty="0" err="1"/>
              <a:t>emission</a:t>
            </a:r>
            <a:r>
              <a:rPr lang="nl-NL" dirty="0"/>
              <a:t> of  is </a:t>
            </a:r>
            <a:r>
              <a:rPr lang="nl-NL" dirty="0" err="1"/>
              <a:t>by</a:t>
            </a:r>
            <a:r>
              <a:rPr lang="nl-NL" dirty="0"/>
              <a:t> </a:t>
            </a:r>
            <a:r>
              <a:rPr lang="nl-NL" dirty="0" err="1"/>
              <a:t>incorporating</a:t>
            </a:r>
            <a:r>
              <a:rPr lang="nl-NL" dirty="0"/>
              <a:t> </a:t>
            </a:r>
            <a:r>
              <a:rPr lang="nl-NL" dirty="0" err="1"/>
              <a:t>lightweight</a:t>
            </a:r>
            <a:r>
              <a:rPr lang="nl-NL" dirty="0"/>
              <a:t> </a:t>
            </a:r>
            <a:r>
              <a:rPr lang="nl-NL" dirty="0" err="1"/>
              <a:t>composites</a:t>
            </a:r>
            <a:r>
              <a:rPr lang="nl-NL" dirty="0"/>
              <a:t> </a:t>
            </a:r>
            <a:r>
              <a:rPr lang="nl-NL" dirty="0" err="1"/>
              <a:t>into</a:t>
            </a:r>
            <a:r>
              <a:rPr lang="nl-NL" dirty="0"/>
              <a:t> </a:t>
            </a:r>
            <a:r>
              <a:rPr lang="nl-NL" dirty="0" err="1"/>
              <a:t>the</a:t>
            </a:r>
            <a:r>
              <a:rPr lang="nl-NL" dirty="0"/>
              <a:t> </a:t>
            </a:r>
            <a:r>
              <a:rPr lang="nl-NL" dirty="0" err="1"/>
              <a:t>airplanes</a:t>
            </a:r>
            <a:r>
              <a:rPr lang="nl-NL" dirty="0"/>
              <a:t>. </a:t>
            </a:r>
            <a:r>
              <a:rPr lang="nl-NL" dirty="0" err="1"/>
              <a:t>However</a:t>
            </a:r>
            <a:r>
              <a:rPr lang="nl-NL" dirty="0"/>
              <a:t>, </a:t>
            </a:r>
            <a:r>
              <a:rPr lang="nl-NL" dirty="0" err="1"/>
              <a:t>composites</a:t>
            </a:r>
            <a:r>
              <a:rPr lang="nl-NL" dirty="0"/>
              <a:t> have cross </a:t>
            </a:r>
            <a:r>
              <a:rPr lang="nl-NL" dirty="0" err="1"/>
              <a:t>linked</a:t>
            </a:r>
            <a:r>
              <a:rPr lang="nl-NL" dirty="0"/>
              <a:t> </a:t>
            </a:r>
            <a:r>
              <a:rPr lang="nl-NL" dirty="0" err="1"/>
              <a:t>tehermosetting</a:t>
            </a:r>
            <a:r>
              <a:rPr lang="nl-NL" dirty="0"/>
              <a:t> </a:t>
            </a:r>
            <a:r>
              <a:rPr lang="nl-NL" dirty="0" err="1"/>
              <a:t>resins</a:t>
            </a:r>
            <a:r>
              <a:rPr lang="nl-NL" dirty="0"/>
              <a:t> </a:t>
            </a:r>
            <a:r>
              <a:rPr lang="nl-NL" dirty="0" err="1"/>
              <a:t>that</a:t>
            </a:r>
            <a:r>
              <a:rPr lang="nl-NL" dirty="0"/>
              <a:t> is hard </a:t>
            </a:r>
            <a:r>
              <a:rPr lang="nl-NL" dirty="0" err="1"/>
              <a:t>to</a:t>
            </a:r>
            <a:r>
              <a:rPr lang="nl-NL" dirty="0"/>
              <a:t> recycle. </a:t>
            </a:r>
          </a:p>
          <a:p>
            <a:r>
              <a:rPr lang="nl-NL" dirty="0"/>
              <a:t>ELIOT -&gt; </a:t>
            </a:r>
            <a:r>
              <a:rPr lang="nl-NL" dirty="0" err="1"/>
              <a:t>Therefore</a:t>
            </a:r>
            <a:r>
              <a:rPr lang="nl-NL" dirty="0"/>
              <a:t> in </a:t>
            </a:r>
            <a:r>
              <a:rPr lang="nl-NL" dirty="0" err="1"/>
              <a:t>this</a:t>
            </a:r>
            <a:r>
              <a:rPr lang="nl-NL" dirty="0"/>
              <a:t> project we are </a:t>
            </a:r>
            <a:r>
              <a:rPr lang="nl-NL" dirty="0" err="1"/>
              <a:t>investigating</a:t>
            </a:r>
            <a:r>
              <a:rPr lang="nl-NL" dirty="0"/>
              <a:t> </a:t>
            </a:r>
            <a:r>
              <a:rPr lang="nl-NL" dirty="0" err="1"/>
              <a:t>the</a:t>
            </a:r>
            <a:r>
              <a:rPr lang="nl-NL" dirty="0"/>
              <a:t> most </a:t>
            </a:r>
            <a:r>
              <a:rPr lang="nl-NL" dirty="0" err="1"/>
              <a:t>optimal</a:t>
            </a:r>
            <a:r>
              <a:rPr lang="nl-NL" dirty="0"/>
              <a:t> end of life </a:t>
            </a:r>
            <a:r>
              <a:rPr lang="nl-NL" dirty="0" err="1"/>
              <a:t>path</a:t>
            </a:r>
            <a:r>
              <a:rPr lang="nl-NL" dirty="0"/>
              <a:t> </a:t>
            </a:r>
            <a:r>
              <a:rPr lang="nl-NL" dirty="0" err="1"/>
              <a:t>for</a:t>
            </a:r>
            <a:r>
              <a:rPr lang="nl-NL" dirty="0"/>
              <a:t> </a:t>
            </a:r>
            <a:r>
              <a:rPr lang="nl-NL" dirty="0" err="1"/>
              <a:t>biocomposites</a:t>
            </a:r>
            <a:r>
              <a:rPr lang="nl-NL" dirty="0"/>
              <a:t>. We are </a:t>
            </a:r>
            <a:r>
              <a:rPr lang="nl-NL" dirty="0" err="1"/>
              <a:t>specifically</a:t>
            </a:r>
            <a:r>
              <a:rPr lang="nl-NL" dirty="0"/>
              <a:t> </a:t>
            </a:r>
            <a:r>
              <a:rPr lang="nl-NL" dirty="0" err="1"/>
              <a:t>looking</a:t>
            </a:r>
            <a:r>
              <a:rPr lang="nl-NL" dirty="0"/>
              <a:t> </a:t>
            </a:r>
            <a:r>
              <a:rPr lang="nl-NL" dirty="0" err="1"/>
              <a:t>into</a:t>
            </a:r>
            <a:r>
              <a:rPr lang="nl-NL" dirty="0"/>
              <a:t> </a:t>
            </a:r>
            <a:r>
              <a:rPr lang="nl-NL" dirty="0" err="1"/>
              <a:t>biocomposites</a:t>
            </a:r>
            <a:r>
              <a:rPr lang="nl-NL" dirty="0"/>
              <a:t> </a:t>
            </a:r>
            <a:r>
              <a:rPr lang="nl-NL" dirty="0" err="1"/>
              <a:t>since</a:t>
            </a:r>
            <a:r>
              <a:rPr lang="nl-NL" dirty="0"/>
              <a:t> </a:t>
            </a:r>
            <a:r>
              <a:rPr lang="nl-NL" dirty="0" err="1"/>
              <a:t>dependency</a:t>
            </a:r>
            <a:r>
              <a:rPr lang="nl-NL" dirty="0"/>
              <a:t> on </a:t>
            </a:r>
            <a:r>
              <a:rPr lang="nl-NL" dirty="0" err="1"/>
              <a:t>fossils</a:t>
            </a:r>
            <a:r>
              <a:rPr lang="nl-NL" dirty="0"/>
              <a:t> resource </a:t>
            </a:r>
            <a:r>
              <a:rPr lang="nl-NL" dirty="0" err="1"/>
              <a:t>can</a:t>
            </a:r>
            <a:r>
              <a:rPr lang="nl-NL" dirty="0"/>
              <a:t> </a:t>
            </a:r>
            <a:r>
              <a:rPr lang="nl-NL" dirty="0" err="1"/>
              <a:t>be</a:t>
            </a:r>
            <a:r>
              <a:rPr lang="nl-NL" dirty="0"/>
              <a:t> </a:t>
            </a:r>
            <a:r>
              <a:rPr lang="nl-NL" dirty="0" err="1"/>
              <a:t>reduced</a:t>
            </a:r>
            <a:r>
              <a:rPr lang="nl-NL" dirty="0"/>
              <a:t> </a:t>
            </a:r>
            <a:r>
              <a:rPr lang="nl-NL" dirty="0" err="1"/>
              <a:t>and</a:t>
            </a:r>
            <a:r>
              <a:rPr lang="nl-NL" dirty="0"/>
              <a:t>  </a:t>
            </a:r>
            <a:r>
              <a:rPr lang="nl-NL" dirty="0" err="1"/>
              <a:t>where</a:t>
            </a:r>
            <a:r>
              <a:rPr lang="nl-NL" dirty="0"/>
              <a:t> recycling </a:t>
            </a:r>
            <a:r>
              <a:rPr lang="nl-NL" dirty="0" err="1"/>
              <a:t>technologies</a:t>
            </a:r>
            <a:r>
              <a:rPr lang="nl-NL" dirty="0"/>
              <a:t> have been even </a:t>
            </a:r>
            <a:r>
              <a:rPr lang="nl-NL" dirty="0" err="1"/>
              <a:t>less</a:t>
            </a:r>
            <a:r>
              <a:rPr lang="nl-NL" dirty="0"/>
              <a:t> </a:t>
            </a:r>
            <a:r>
              <a:rPr lang="nl-NL" dirty="0" err="1"/>
              <a:t>researched</a:t>
            </a:r>
            <a:r>
              <a:rPr lang="nl-NL" dirty="0"/>
              <a:t>.</a:t>
            </a:r>
          </a:p>
        </p:txBody>
      </p:sp>
      <p:sp>
        <p:nvSpPr>
          <p:cNvPr id="4" name="Slide Number Placeholder 3"/>
          <p:cNvSpPr>
            <a:spLocks noGrp="1"/>
          </p:cNvSpPr>
          <p:nvPr>
            <p:ph type="sldNum" sz="quarter" idx="5"/>
          </p:nvPr>
        </p:nvSpPr>
        <p:spPr/>
        <p:txBody>
          <a:bodyPr/>
          <a:lstStyle/>
          <a:p>
            <a:fld id="{A7DDF607-2BAB-4B60-9643-B6721C128B73}" type="slidenum">
              <a:rPr lang="en-GB" smtClean="0"/>
              <a:t>2</a:t>
            </a:fld>
            <a:endParaRPr lang="en-GB"/>
          </a:p>
        </p:txBody>
      </p:sp>
    </p:spTree>
    <p:extLst>
      <p:ext uri="{BB962C8B-B14F-4D97-AF65-F5344CB8AC3E}">
        <p14:creationId xmlns:p14="http://schemas.microsoft.com/office/powerpoint/2010/main" val="318055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gives a nice overview of the project. First a structured literature review has been conducted on the </a:t>
            </a:r>
            <a:r>
              <a:rPr lang="en-US" dirty="0" err="1"/>
              <a:t>EoL</a:t>
            </a:r>
            <a:r>
              <a:rPr lang="en-US" dirty="0"/>
              <a:t> methods for </a:t>
            </a:r>
            <a:r>
              <a:rPr lang="en-US" dirty="0" err="1"/>
              <a:t>biocomposites</a:t>
            </a:r>
            <a:r>
              <a:rPr lang="en-US" dirty="0"/>
              <a:t>, on which basis selection of 12 </a:t>
            </a:r>
            <a:r>
              <a:rPr lang="en-US" dirty="0" err="1"/>
              <a:t>EoL</a:t>
            </a:r>
            <a:r>
              <a:rPr lang="en-US" dirty="0"/>
              <a:t> has been made. Next a </a:t>
            </a:r>
            <a:r>
              <a:rPr lang="en-US" dirty="0" err="1"/>
              <a:t>mucti</a:t>
            </a:r>
            <a:r>
              <a:rPr lang="en-US" dirty="0"/>
              <a:t> criteria decision making analysis has been made, which, ranks overall performance of all bio-composites – </a:t>
            </a:r>
            <a:r>
              <a:rPr lang="en-US" dirty="0" err="1"/>
              <a:t>EoL</a:t>
            </a:r>
            <a:r>
              <a:rPr lang="en-US" dirty="0"/>
              <a:t> treatment options. Based upon this ranking the top three alternatives are selected for further in-depth evaluation by means of laboratory testing, techno-economic assessment and a streamlined LCA</a:t>
            </a:r>
            <a:endParaRPr lang="nl-NL" dirty="0"/>
          </a:p>
        </p:txBody>
      </p:sp>
      <p:sp>
        <p:nvSpPr>
          <p:cNvPr id="4" name="Slide Number Placeholder 3"/>
          <p:cNvSpPr>
            <a:spLocks noGrp="1"/>
          </p:cNvSpPr>
          <p:nvPr>
            <p:ph type="sldNum" sz="quarter" idx="5"/>
          </p:nvPr>
        </p:nvSpPr>
        <p:spPr/>
        <p:txBody>
          <a:bodyPr/>
          <a:lstStyle/>
          <a:p>
            <a:fld id="{A7DDF607-2BAB-4B60-9643-B6721C128B73}" type="slidenum">
              <a:rPr lang="en-GB" smtClean="0"/>
              <a:t>3</a:t>
            </a:fld>
            <a:endParaRPr lang="en-GB"/>
          </a:p>
        </p:txBody>
      </p:sp>
    </p:spTree>
    <p:extLst>
      <p:ext uri="{BB962C8B-B14F-4D97-AF65-F5344CB8AC3E}">
        <p14:creationId xmlns:p14="http://schemas.microsoft.com/office/powerpoint/2010/main" val="12731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This</a:t>
            </a:r>
            <a:r>
              <a:rPr lang="nl-NL" dirty="0"/>
              <a:t> slide showcases </a:t>
            </a:r>
            <a:r>
              <a:rPr lang="nl-NL" dirty="0" err="1"/>
              <a:t>the</a:t>
            </a:r>
            <a:r>
              <a:rPr lang="nl-NL" dirty="0"/>
              <a:t> </a:t>
            </a:r>
            <a:r>
              <a:rPr lang="nl-NL" dirty="0" err="1"/>
              <a:t>results</a:t>
            </a:r>
            <a:r>
              <a:rPr lang="nl-NL" dirty="0"/>
              <a:t> of WP2, </a:t>
            </a:r>
            <a:r>
              <a:rPr lang="nl-NL" dirty="0" err="1"/>
              <a:t>where</a:t>
            </a:r>
            <a:r>
              <a:rPr lang="nl-NL" dirty="0"/>
              <a:t> a first a </a:t>
            </a:r>
            <a:r>
              <a:rPr lang="nl-NL" dirty="0" err="1"/>
              <a:t>attempt</a:t>
            </a:r>
            <a:r>
              <a:rPr lang="nl-NL" dirty="0"/>
              <a:t> was made at ranking </a:t>
            </a:r>
            <a:r>
              <a:rPr lang="nl-NL" dirty="0" err="1"/>
              <a:t>the</a:t>
            </a:r>
            <a:r>
              <a:rPr lang="nl-NL" dirty="0"/>
              <a:t> </a:t>
            </a:r>
            <a:r>
              <a:rPr lang="nl-NL" dirty="0" err="1"/>
              <a:t>technologies</a:t>
            </a:r>
            <a:r>
              <a:rPr lang="nl-NL" dirty="0"/>
              <a:t> </a:t>
            </a:r>
            <a:r>
              <a:rPr lang="nl-NL" dirty="0" err="1"/>
              <a:t>with</a:t>
            </a:r>
            <a:r>
              <a:rPr lang="nl-NL" dirty="0"/>
              <a:t> </a:t>
            </a:r>
            <a:r>
              <a:rPr lang="nl-NL" dirty="0" err="1"/>
              <a:t>circularity</a:t>
            </a:r>
            <a:r>
              <a:rPr lang="nl-NL" dirty="0"/>
              <a:t> </a:t>
            </a:r>
            <a:r>
              <a:rPr lang="nl-NL" dirty="0" err="1"/>
              <a:t>potential</a:t>
            </a:r>
            <a:r>
              <a:rPr lang="nl-NL" dirty="0"/>
              <a:t> of </a:t>
            </a:r>
            <a:r>
              <a:rPr lang="nl-NL" dirty="0" err="1"/>
              <a:t>EoL</a:t>
            </a:r>
            <a:r>
              <a:rPr lang="nl-NL" dirty="0"/>
              <a:t> </a:t>
            </a:r>
            <a:r>
              <a:rPr lang="nl-NL" dirty="0" err="1"/>
              <a:t>technologies</a:t>
            </a:r>
            <a:r>
              <a:rPr lang="nl-NL" dirty="0"/>
              <a:t> </a:t>
            </a:r>
            <a:r>
              <a:rPr lang="nl-NL" dirty="0" err="1"/>
              <a:t>for</a:t>
            </a:r>
            <a:r>
              <a:rPr lang="nl-NL" dirty="0"/>
              <a:t> </a:t>
            </a:r>
            <a:r>
              <a:rPr lang="nl-NL" dirty="0" err="1"/>
              <a:t>composites</a:t>
            </a:r>
            <a:r>
              <a:rPr lang="nl-NL" dirty="0"/>
              <a:t> </a:t>
            </a:r>
            <a:r>
              <a:rPr lang="nl-NL" dirty="0" err="1"/>
              <a:t>and</a:t>
            </a:r>
            <a:r>
              <a:rPr lang="nl-NL" dirty="0"/>
              <a:t> </a:t>
            </a:r>
            <a:r>
              <a:rPr lang="nl-NL" dirty="0" err="1"/>
              <a:t>biocomposites</a:t>
            </a:r>
            <a:r>
              <a:rPr lang="nl-NL" dirty="0"/>
              <a:t>. The x-</a:t>
            </a:r>
            <a:r>
              <a:rPr lang="nl-NL" dirty="0" err="1"/>
              <a:t>axis</a:t>
            </a:r>
            <a:r>
              <a:rPr lang="nl-NL" dirty="0"/>
              <a:t> </a:t>
            </a:r>
            <a:r>
              <a:rPr lang="nl-NL" dirty="0" err="1"/>
              <a:t>represents</a:t>
            </a:r>
            <a:r>
              <a:rPr lang="nl-NL" dirty="0"/>
              <a:t> TRL. </a:t>
            </a:r>
            <a:r>
              <a:rPr lang="en-US" dirty="0"/>
              <a:t>: Solvolysis, Dissolution, Mechanical and Pyrolysis are technologies that score well on circularity potential for composites and </a:t>
            </a:r>
            <a:r>
              <a:rPr lang="en-US" dirty="0" err="1"/>
              <a:t>biocomposites</a:t>
            </a:r>
            <a:r>
              <a:rPr lang="en-US" dirty="0"/>
              <a:t>. The key difference between composites and </a:t>
            </a:r>
            <a:r>
              <a:rPr lang="en-US" dirty="0" err="1"/>
              <a:t>biocomposites</a:t>
            </a:r>
            <a:r>
              <a:rPr lang="en-US" dirty="0"/>
              <a:t> recycling technologies is their higher level of maturity for composites. For </a:t>
            </a:r>
            <a:r>
              <a:rPr lang="en-US" dirty="0" err="1"/>
              <a:t>biocomposites</a:t>
            </a:r>
            <a:r>
              <a:rPr lang="en-US" dirty="0"/>
              <a:t>, almost all recycling technologies are either at lab scale or early pilot scale.</a:t>
            </a:r>
          </a:p>
          <a:p>
            <a:endParaRPr lang="en-US" dirty="0"/>
          </a:p>
          <a:p>
            <a:r>
              <a:rPr lang="en-US" dirty="0"/>
              <a:t> All recycling technologies for </a:t>
            </a:r>
            <a:r>
              <a:rPr lang="en-US" dirty="0" err="1"/>
              <a:t>biocomposites</a:t>
            </a:r>
            <a:r>
              <a:rPr lang="en-US" dirty="0"/>
              <a:t> need to face and cross ‘Technology Valley of Death’ to prove technological and commercial viability – a region where almost all technologies spend a significant amount of technology development time and most technologies die down as they fail to cross. </a:t>
            </a:r>
          </a:p>
          <a:p>
            <a:endParaRPr lang="en-US" dirty="0"/>
          </a:p>
          <a:p>
            <a:r>
              <a:rPr lang="en-US" dirty="0"/>
              <a:t>ELIOT!! </a:t>
            </a:r>
            <a:r>
              <a:rPr lang="en-US" dirty="0">
                <a:sym typeface="Wingdings" panose="05000000000000000000" pitchFamily="2" charset="2"/>
              </a:rPr>
              <a:t></a:t>
            </a:r>
            <a:r>
              <a:rPr lang="en-US" dirty="0"/>
              <a:t>The main objective of ELIOT is to test and enable the technology candidates to cross the valley of death. Hence, lab test together with TEA and LCA were performed to access comparative benefits versus of the selected technologies for recycling </a:t>
            </a:r>
            <a:r>
              <a:rPr lang="en-US" dirty="0" err="1"/>
              <a:t>biocomposites</a:t>
            </a:r>
            <a:endParaRPr lang="nl-NL" dirty="0"/>
          </a:p>
        </p:txBody>
      </p:sp>
      <p:sp>
        <p:nvSpPr>
          <p:cNvPr id="4" name="Slide Number Placeholder 3"/>
          <p:cNvSpPr>
            <a:spLocks noGrp="1"/>
          </p:cNvSpPr>
          <p:nvPr>
            <p:ph type="sldNum" sz="quarter" idx="5"/>
          </p:nvPr>
        </p:nvSpPr>
        <p:spPr/>
        <p:txBody>
          <a:bodyPr/>
          <a:lstStyle/>
          <a:p>
            <a:fld id="{A7DDF607-2BAB-4B60-9643-B6721C128B73}" type="slidenum">
              <a:rPr lang="en-GB" smtClean="0"/>
              <a:t>4</a:t>
            </a:fld>
            <a:endParaRPr lang="en-GB"/>
          </a:p>
        </p:txBody>
      </p:sp>
    </p:spTree>
    <p:extLst>
      <p:ext uri="{BB962C8B-B14F-4D97-AF65-F5344CB8AC3E}">
        <p14:creationId xmlns:p14="http://schemas.microsoft.com/office/powerpoint/2010/main" val="26032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Circularity potential was first attempt in ranking the technologies. </a:t>
            </a:r>
          </a:p>
          <a:p>
            <a:r>
              <a:rPr lang="en-US" dirty="0"/>
              <a:t>The MCDA tool was built which enables us to select the most optimal end of life methods for the 6 </a:t>
            </a:r>
            <a:r>
              <a:rPr lang="en-US" dirty="0" err="1"/>
              <a:t>biocomposites</a:t>
            </a:r>
            <a:r>
              <a:rPr lang="en-US" dirty="0"/>
              <a:t>. MCDA tool uses four main aspects or performance categories: </a:t>
            </a:r>
            <a:r>
              <a:rPr lang="nl-NL" dirty="0"/>
              <a:t>Technical performance 2. </a:t>
            </a:r>
            <a:r>
              <a:rPr lang="nl-NL" dirty="0" err="1"/>
              <a:t>Economic</a:t>
            </a:r>
            <a:r>
              <a:rPr lang="nl-NL" dirty="0"/>
              <a:t> performance 3. Resource performance 4. </a:t>
            </a:r>
            <a:r>
              <a:rPr lang="nl-NL" dirty="0" err="1"/>
              <a:t>Environmental</a:t>
            </a:r>
            <a:r>
              <a:rPr lang="nl-NL" dirty="0"/>
              <a:t> performance. </a:t>
            </a:r>
            <a:r>
              <a:rPr lang="en-US" dirty="0"/>
              <a:t>For each aspect, criteria is developed that determine the aggregated result per aspect.</a:t>
            </a:r>
          </a:p>
          <a:p>
            <a:endParaRPr lang="en-US" dirty="0"/>
          </a:p>
          <a:p>
            <a:r>
              <a:rPr lang="en-US" dirty="0"/>
              <a:t>These technologies were laboratory tested in the next stage, where it shoed that dissolution is technologically not feasible for </a:t>
            </a:r>
            <a:r>
              <a:rPr lang="en-US" dirty="0" err="1"/>
              <a:t>biocomposite</a:t>
            </a:r>
            <a:r>
              <a:rPr lang="en-US" dirty="0"/>
              <a:t> separation therefore LCA was done only on solvolysis pyrolysis and mechanical recycling.</a:t>
            </a:r>
          </a:p>
        </p:txBody>
      </p:sp>
      <p:sp>
        <p:nvSpPr>
          <p:cNvPr id="4" name="Slide Number Placeholder 3"/>
          <p:cNvSpPr>
            <a:spLocks noGrp="1"/>
          </p:cNvSpPr>
          <p:nvPr>
            <p:ph type="sldNum" sz="quarter" idx="5"/>
          </p:nvPr>
        </p:nvSpPr>
        <p:spPr/>
        <p:txBody>
          <a:bodyPr/>
          <a:lstStyle/>
          <a:p>
            <a:fld id="{A0B2BFC4-1FB1-42D6-BEED-C2CF0D39A4E4}" type="slidenum">
              <a:rPr lang="es-ES" smtClean="0"/>
              <a:t>5</a:t>
            </a:fld>
            <a:endParaRPr lang="es-ES"/>
          </a:p>
        </p:txBody>
      </p:sp>
    </p:spTree>
    <p:extLst>
      <p:ext uri="{BB962C8B-B14F-4D97-AF65-F5344CB8AC3E}">
        <p14:creationId xmlns:p14="http://schemas.microsoft.com/office/powerpoint/2010/main" val="100212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a:t>
            </a:r>
            <a:r>
              <a:rPr lang="nl-NL" dirty="0" err="1"/>
              <a:t>took</a:t>
            </a:r>
            <a:r>
              <a:rPr lang="nl-NL" dirty="0"/>
              <a:t> credit </a:t>
            </a:r>
            <a:r>
              <a:rPr lang="nl-NL" dirty="0" err="1"/>
              <a:t>for</a:t>
            </a:r>
            <a:r>
              <a:rPr lang="nl-NL" dirty="0"/>
              <a:t> </a:t>
            </a:r>
            <a:r>
              <a:rPr lang="nl-NL" dirty="0" err="1"/>
              <a:t>avoided</a:t>
            </a:r>
            <a:r>
              <a:rPr lang="nl-NL" dirty="0"/>
              <a:t> </a:t>
            </a:r>
            <a:r>
              <a:rPr lang="nl-NL" dirty="0" err="1"/>
              <a:t>products</a:t>
            </a:r>
            <a:r>
              <a:rPr lang="nl-NL" dirty="0"/>
              <a:t>.</a:t>
            </a:r>
          </a:p>
        </p:txBody>
      </p:sp>
      <p:sp>
        <p:nvSpPr>
          <p:cNvPr id="4" name="Slide Number Placeholder 3"/>
          <p:cNvSpPr>
            <a:spLocks noGrp="1"/>
          </p:cNvSpPr>
          <p:nvPr>
            <p:ph type="sldNum" sz="quarter" idx="5"/>
          </p:nvPr>
        </p:nvSpPr>
        <p:spPr/>
        <p:txBody>
          <a:bodyPr/>
          <a:lstStyle/>
          <a:p>
            <a:fld id="{A7DDF607-2BAB-4B60-9643-B6721C128B73}" type="slidenum">
              <a:rPr lang="en-GB" smtClean="0"/>
              <a:t>6</a:t>
            </a:fld>
            <a:endParaRPr lang="en-GB"/>
          </a:p>
        </p:txBody>
      </p:sp>
    </p:spTree>
    <p:extLst>
      <p:ext uri="{BB962C8B-B14F-4D97-AF65-F5344CB8AC3E}">
        <p14:creationId xmlns:p14="http://schemas.microsoft.com/office/powerpoint/2010/main" val="260639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7DDF607-2BAB-4B60-9643-B6721C128B73}" type="slidenum">
              <a:rPr lang="en-GB" smtClean="0"/>
              <a:t>10</a:t>
            </a:fld>
            <a:endParaRPr lang="en-GB"/>
          </a:p>
        </p:txBody>
      </p:sp>
    </p:spTree>
    <p:extLst>
      <p:ext uri="{BB962C8B-B14F-4D97-AF65-F5344CB8AC3E}">
        <p14:creationId xmlns:p14="http://schemas.microsoft.com/office/powerpoint/2010/main" val="740186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a:xfrm>
            <a:off x="807172" y="6460258"/>
            <a:ext cx="6297612" cy="365125"/>
          </a:xfrm>
        </p:spPr>
        <p:txBody>
          <a:bodyPr/>
          <a:lstStyle/>
          <a:p>
            <a:endParaRPr lang="es-ES"/>
          </a:p>
        </p:txBody>
      </p:sp>
      <p:sp>
        <p:nvSpPr>
          <p:cNvPr id="6" name="Slide Number Placeholder 5"/>
          <p:cNvSpPr>
            <a:spLocks noGrp="1"/>
          </p:cNvSpPr>
          <p:nvPr>
            <p:ph type="sldNum" sz="quarter" idx="12"/>
          </p:nvPr>
        </p:nvSpPr>
        <p:spPr>
          <a:xfrm>
            <a:off x="79628" y="6460259"/>
            <a:ext cx="683339" cy="365125"/>
          </a:xfrm>
          <a:prstGeom prst="rect">
            <a:avLst/>
          </a:prstGeom>
        </p:spPr>
        <p:txBody>
          <a:bodyPr/>
          <a:lstStyle>
            <a:lvl1pPr>
              <a:defRPr b="1">
                <a:solidFill>
                  <a:srgbClr val="92D050"/>
                </a:solidFill>
              </a:defRPr>
            </a:lvl1pPr>
          </a:lstStyle>
          <a:p>
            <a:fld id="{26B784AB-7AE0-4C59-9B35-6D573CDC3124}" type="slidenum">
              <a:rPr lang="es-ES" smtClean="0"/>
              <a:pPr/>
              <a:t>‹Nº›</a:t>
            </a:fld>
            <a:endParaRPr lang="es-ES"/>
          </a:p>
        </p:txBody>
      </p:sp>
      <p:pic>
        <p:nvPicPr>
          <p:cNvPr id="18" name="Imagen 17">
            <a:extLst>
              <a:ext uri="{FF2B5EF4-FFF2-40B4-BE49-F238E27FC236}">
                <a16:creationId xmlns:a16="http://schemas.microsoft.com/office/drawing/2014/main" id="{0130A500-3ED0-4D02-B2EA-F86F1CC67368}"/>
              </a:ext>
            </a:extLst>
          </p:cNvPr>
          <p:cNvPicPr>
            <a:picLocks noChangeAspect="1"/>
          </p:cNvPicPr>
          <p:nvPr userDrawn="1"/>
        </p:nvPicPr>
        <p:blipFill>
          <a:blip r:embed="rId2"/>
          <a:stretch>
            <a:fillRect/>
          </a:stretch>
        </p:blipFill>
        <p:spPr>
          <a:xfrm>
            <a:off x="9341202" y="234731"/>
            <a:ext cx="1072989" cy="676715"/>
          </a:xfrm>
          <a:prstGeom prst="rect">
            <a:avLst/>
          </a:prstGeom>
        </p:spPr>
      </p:pic>
      <p:sp>
        <p:nvSpPr>
          <p:cNvPr id="22" name="Slide Number Placeholder 5">
            <a:extLst>
              <a:ext uri="{FF2B5EF4-FFF2-40B4-BE49-F238E27FC236}">
                <a16:creationId xmlns:a16="http://schemas.microsoft.com/office/drawing/2014/main" id="{3364BD62-3BB6-4876-9E3D-53A9522FF42F}"/>
              </a:ext>
            </a:extLst>
          </p:cNvPr>
          <p:cNvSpPr txBox="1">
            <a:spLocks/>
          </p:cNvSpPr>
          <p:nvPr userDrawn="1"/>
        </p:nvSpPr>
        <p:spPr>
          <a:xfrm>
            <a:off x="11384828" y="6460257"/>
            <a:ext cx="683339" cy="365125"/>
          </a:xfrm>
          <a:prstGeom prst="rect">
            <a:avLst/>
          </a:prstGeom>
        </p:spPr>
        <p:txBody>
          <a:bodyPr/>
          <a:lstStyle>
            <a:defPPr>
              <a:defRPr lang="en-US"/>
            </a:defPPr>
            <a:lvl1pPr marL="0" algn="l" defTabSz="457200" rtl="0" eaLnBrk="1" latinLnBrk="0" hangingPunct="1">
              <a:defRPr sz="1800" b="1" kern="1200">
                <a:solidFill>
                  <a:srgbClr val="92D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B784AB-7AE0-4C59-9B35-6D573CDC3124}" type="slidenum">
              <a:rPr lang="es-ES" smtClean="0">
                <a:solidFill>
                  <a:schemeClr val="tx1"/>
                </a:solidFill>
              </a:rPr>
              <a:pPr/>
              <a:t>‹Nº›</a:t>
            </a:fld>
            <a:endParaRPr lang="es-ES">
              <a:solidFill>
                <a:schemeClr val="tx1"/>
              </a:solidFill>
            </a:endParaRPr>
          </a:p>
        </p:txBody>
      </p:sp>
      <p:grpSp>
        <p:nvGrpSpPr>
          <p:cNvPr id="25" name="Group 13">
            <a:extLst>
              <a:ext uri="{FF2B5EF4-FFF2-40B4-BE49-F238E27FC236}">
                <a16:creationId xmlns:a16="http://schemas.microsoft.com/office/drawing/2014/main" id="{37376529-5B3A-4AE7-A612-A18289304D73}"/>
              </a:ext>
            </a:extLst>
          </p:cNvPr>
          <p:cNvGrpSpPr/>
          <p:nvPr userDrawn="1"/>
        </p:nvGrpSpPr>
        <p:grpSpPr>
          <a:xfrm>
            <a:off x="4072796" y="6417318"/>
            <a:ext cx="2651843" cy="376713"/>
            <a:chOff x="6611261" y="428953"/>
            <a:chExt cx="2651843" cy="376713"/>
          </a:xfrm>
        </p:grpSpPr>
        <p:pic>
          <p:nvPicPr>
            <p:cNvPr id="33" name="Picture 6">
              <a:extLst>
                <a:ext uri="{FF2B5EF4-FFF2-40B4-BE49-F238E27FC236}">
                  <a16:creationId xmlns:a16="http://schemas.microsoft.com/office/drawing/2014/main" id="{C7981A39-6E13-4FFF-B09B-629F29EF2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261" y="443715"/>
              <a:ext cx="1314450" cy="3619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a:extLst>
                <a:ext uri="{FF2B5EF4-FFF2-40B4-BE49-F238E27FC236}">
                  <a16:creationId xmlns:a16="http://schemas.microsoft.com/office/drawing/2014/main" id="{62C1EB10-E91A-4FC6-A3FC-6FA7DFEE7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8989" y="428953"/>
              <a:ext cx="1334115" cy="3693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59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06/02/2023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8139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06/02/2023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67853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06/02/2023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134292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06/02/2023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438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06/02/2023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663180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67A3E1D-2A39-4B0E-970A-53423E93F2F0}" type="datetimeFigureOut">
              <a:rPr lang="es-ES" smtClean="0"/>
              <a:t>06/02/2023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269075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67A3E1D-2A39-4B0E-970A-53423E93F2F0}" type="datetimeFigureOut">
              <a:rPr lang="es-ES" smtClean="0"/>
              <a:t>06/02/2023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171444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D7E74FB3-CAF2-41E0-8AB9-1828567C2AF1}"/>
              </a:ext>
            </a:extLst>
          </p:cNvPr>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a:defRPr>
            </a:lvl1pPr>
          </a:lstStyle>
          <a:p>
            <a:pPr lvl="0"/>
            <a:fld id="{8FB4E8C3-99EA-4A56-A82B-8D10314314C1}" type="slidenum">
              <a:t>‹Nº›</a:t>
            </a:fld>
            <a:endParaRPr lang="es-ES"/>
          </a:p>
        </p:txBody>
      </p:sp>
    </p:spTree>
    <p:extLst>
      <p:ext uri="{BB962C8B-B14F-4D97-AF65-F5344CB8AC3E}">
        <p14:creationId xmlns:p14="http://schemas.microsoft.com/office/powerpoint/2010/main" val="2715068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67A3E1D-2A39-4B0E-970A-53423E93F2F0}" type="datetimeFigureOut">
              <a:rPr lang="es-ES" smtClean="0"/>
              <a:t>06/02/2023</a:t>
            </a:fld>
            <a:endParaRPr lang="es-ES"/>
          </a:p>
        </p:txBody>
      </p:sp>
      <p:sp>
        <p:nvSpPr>
          <p:cNvPr id="5" name="Footer Placeholder 4"/>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73531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06/02/2023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297131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D67A3E1D-2A39-4B0E-970A-53423E93F2F0}" type="datetimeFigureOut">
              <a:rPr lang="es-ES" smtClean="0"/>
              <a:t>06/02/2023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387910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D67A3E1D-2A39-4B0E-970A-53423E93F2F0}" type="datetimeFigureOut">
              <a:rPr lang="es-ES" smtClean="0"/>
              <a:t>06/02/2023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365527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D67A3E1D-2A39-4B0E-970A-53423E93F2F0}" type="datetimeFigureOut">
              <a:rPr lang="es-ES" smtClean="0"/>
              <a:t>06/02/2023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41603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A3E1D-2A39-4B0E-970A-53423E93F2F0}" type="datetimeFigureOut">
              <a:rPr lang="es-ES" smtClean="0"/>
              <a:t>06/02/2023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183214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67A3E1D-2A39-4B0E-970A-53423E93F2F0}" type="datetimeFigureOut">
              <a:rPr lang="es-ES" smtClean="0"/>
              <a:t>06/02/2023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156656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67A3E1D-2A39-4B0E-970A-53423E93F2F0}" type="datetimeFigureOut">
              <a:rPr lang="es-ES" smtClean="0"/>
              <a:t>06/02/2023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146220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7A3E1D-2A39-4B0E-970A-53423E93F2F0}" type="datetimeFigureOut">
              <a:rPr lang="es-ES" smtClean="0"/>
              <a:t>06/02/2023</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18" name="Slide Number Placeholder 5">
            <a:extLst>
              <a:ext uri="{FF2B5EF4-FFF2-40B4-BE49-F238E27FC236}">
                <a16:creationId xmlns:a16="http://schemas.microsoft.com/office/drawing/2014/main" id="{F796BF49-9E2E-477D-A455-799B58026545}"/>
              </a:ext>
            </a:extLst>
          </p:cNvPr>
          <p:cNvSpPr txBox="1">
            <a:spLocks/>
          </p:cNvSpPr>
          <p:nvPr userDrawn="1"/>
        </p:nvSpPr>
        <p:spPr>
          <a:xfrm>
            <a:off x="11301096" y="6404496"/>
            <a:ext cx="683339" cy="365125"/>
          </a:xfrm>
          <a:prstGeom prst="rect">
            <a:avLst/>
          </a:prstGeom>
        </p:spPr>
        <p:txBody>
          <a:bodyPr/>
          <a:lstStyle>
            <a:defPPr>
              <a:defRPr lang="en-US"/>
            </a:defPPr>
            <a:lvl1pPr marL="0" algn="l" defTabSz="457200" rtl="0" eaLnBrk="1" latinLnBrk="0" hangingPunct="1">
              <a:defRPr sz="1800" b="1" kern="1200">
                <a:solidFill>
                  <a:srgbClr val="92D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B784AB-7AE0-4C59-9B35-6D573CDC3124}" type="slidenum">
              <a:rPr lang="es-ES" smtClean="0">
                <a:solidFill>
                  <a:schemeClr val="tx1"/>
                </a:solidFill>
              </a:rPr>
              <a:pPr/>
              <a:t>‹Nº›</a:t>
            </a:fld>
            <a:endParaRPr lang="es-ES">
              <a:solidFill>
                <a:schemeClr val="tx1"/>
              </a:solidFill>
            </a:endParaRPr>
          </a:p>
        </p:txBody>
      </p:sp>
    </p:spTree>
    <p:extLst>
      <p:ext uri="{BB962C8B-B14F-4D97-AF65-F5344CB8AC3E}">
        <p14:creationId xmlns:p14="http://schemas.microsoft.com/office/powerpoint/2010/main" val="458206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B4B2-6BD2-467F-8E1D-627D361B788E}"/>
              </a:ext>
            </a:extLst>
          </p:cNvPr>
          <p:cNvSpPr>
            <a:spLocks noGrp="1"/>
          </p:cNvSpPr>
          <p:nvPr>
            <p:ph type="ctrTitle"/>
          </p:nvPr>
        </p:nvSpPr>
        <p:spPr>
          <a:xfrm>
            <a:off x="1674734" y="2381636"/>
            <a:ext cx="7766936" cy="1646302"/>
          </a:xfrm>
        </p:spPr>
        <p:txBody>
          <a:bodyPr/>
          <a:lstStyle/>
          <a:p>
            <a:pPr algn="ctr"/>
            <a:r>
              <a:rPr lang="en-GB" sz="2400" b="1" dirty="0">
                <a:effectLst/>
                <a:ea typeface="Calibri" panose="020F0502020204030204" pitchFamily="34" charset="0"/>
                <a:cs typeface="Times New Roman"/>
              </a:rPr>
              <a:t>Comparative Screening Life Cycle Assessment of various Recycling </a:t>
            </a:r>
            <a:r>
              <a:rPr lang="en-GB" sz="2400" b="1" dirty="0">
                <a:ea typeface="Calibri" panose="020F0502020204030204" pitchFamily="34" charset="0"/>
                <a:cs typeface="Times New Roman"/>
              </a:rPr>
              <a:t>T</a:t>
            </a:r>
            <a:r>
              <a:rPr lang="en-GB" sz="2400" b="1" dirty="0">
                <a:effectLst/>
                <a:ea typeface="Calibri" panose="020F0502020204030204" pitchFamily="34" charset="0"/>
                <a:cs typeface="Times New Roman"/>
              </a:rPr>
              <a:t>echnologies for </a:t>
            </a:r>
            <a:r>
              <a:rPr lang="en-GB" sz="2400" b="1" dirty="0" err="1">
                <a:ea typeface="Calibri" panose="020F0502020204030204" pitchFamily="34" charset="0"/>
                <a:cs typeface="Times New Roman"/>
              </a:rPr>
              <a:t>B</a:t>
            </a:r>
            <a:r>
              <a:rPr lang="en-GB" sz="2400" b="1" dirty="0" err="1">
                <a:effectLst/>
                <a:ea typeface="Calibri" panose="020F0502020204030204" pitchFamily="34" charset="0"/>
                <a:cs typeface="Times New Roman"/>
              </a:rPr>
              <a:t>iocomposites</a:t>
            </a:r>
            <a:r>
              <a:rPr lang="en-GB" sz="2400" b="1" dirty="0">
                <a:effectLst/>
                <a:ea typeface="Calibri" panose="020F0502020204030204" pitchFamily="34" charset="0"/>
                <a:cs typeface="Times New Roman"/>
              </a:rPr>
              <a:t> Waste from the Aircraft </a:t>
            </a:r>
            <a:r>
              <a:rPr lang="en-GB" sz="2400" b="1" dirty="0">
                <a:ea typeface="Calibri" panose="020F0502020204030204" pitchFamily="34" charset="0"/>
                <a:cs typeface="Times New Roman"/>
              </a:rPr>
              <a:t>I</a:t>
            </a:r>
            <a:r>
              <a:rPr lang="en-GB" sz="2400" b="1" dirty="0">
                <a:effectLst/>
                <a:ea typeface="Calibri" panose="020F0502020204030204" pitchFamily="34" charset="0"/>
                <a:cs typeface="Times New Roman"/>
              </a:rPr>
              <a:t>ndustry</a:t>
            </a:r>
            <a:br>
              <a:rPr lang="nl-NL" sz="2400" dirty="0">
                <a:effectLst/>
                <a:latin typeface="+mj-ea"/>
                <a:cs typeface="Times New Roman" panose="02020603050405020304" pitchFamily="18" charset="0"/>
              </a:rPr>
            </a:br>
            <a:endParaRPr lang="en-GB" sz="2400" dirty="0"/>
          </a:p>
        </p:txBody>
      </p:sp>
      <p:grpSp>
        <p:nvGrpSpPr>
          <p:cNvPr id="5" name="Group 4">
            <a:extLst>
              <a:ext uri="{FF2B5EF4-FFF2-40B4-BE49-F238E27FC236}">
                <a16:creationId xmlns:a16="http://schemas.microsoft.com/office/drawing/2014/main" id="{A91016D0-015B-43CC-99B9-626C65FD4525}"/>
              </a:ext>
            </a:extLst>
          </p:cNvPr>
          <p:cNvGrpSpPr/>
          <p:nvPr/>
        </p:nvGrpSpPr>
        <p:grpSpPr>
          <a:xfrm>
            <a:off x="122786" y="154217"/>
            <a:ext cx="4594860" cy="406603"/>
            <a:chOff x="91440" y="6451397"/>
            <a:chExt cx="4594860" cy="406603"/>
          </a:xfrm>
        </p:grpSpPr>
        <p:sp>
          <p:nvSpPr>
            <p:cNvPr id="6" name="Title 1">
              <a:extLst>
                <a:ext uri="{FF2B5EF4-FFF2-40B4-BE49-F238E27FC236}">
                  <a16:creationId xmlns:a16="http://schemas.microsoft.com/office/drawing/2014/main" id="{35C79506-B6D5-4E43-A2E3-20C2A3040906}"/>
                </a:ext>
              </a:extLst>
            </p:cNvPr>
            <p:cNvSpPr txBox="1">
              <a:spLocks/>
            </p:cNvSpPr>
            <p:nvPr/>
          </p:nvSpPr>
          <p:spPr>
            <a:xfrm>
              <a:off x="91440" y="6451397"/>
              <a:ext cx="4488180" cy="406603"/>
            </a:xfrm>
            <a:prstGeom prst="rect">
              <a:avLst/>
            </a:prstGeom>
            <a:solidFill>
              <a:srgbClr val="FFFFFF">
                <a:alpha val="85098"/>
              </a:srgbClr>
            </a:solidFill>
            <a:ln w="117475" cap="sq" cmpd="sng">
              <a:noFill/>
              <a:bevel/>
            </a:ln>
          </p:spPr>
          <p:txBody>
            <a:bodyPr vert="horz" lIns="91440" tIns="324000" rIns="91440" bIns="45720" rtlCol="0" anchor="t" anchorCtr="0">
              <a:normAutofit fontScale="25000" lnSpcReduction="20000"/>
            </a:bodyPr>
            <a:lstStyle>
              <a:lvl1pPr algn="ctr" defTabSz="914400" rtl="0" eaLnBrk="1" latinLnBrk="0" hangingPunct="1">
                <a:lnSpc>
                  <a:spcPct val="90000"/>
                </a:lnSpc>
                <a:spcBef>
                  <a:spcPct val="0"/>
                </a:spcBef>
                <a:buNone/>
                <a:defRPr sz="6000" b="1" kern="1200">
                  <a:solidFill>
                    <a:srgbClr val="3F6241"/>
                  </a:solidFill>
                  <a:latin typeface="+mj-lt"/>
                  <a:ea typeface="+mj-ea"/>
                  <a:cs typeface="+mj-cs"/>
                </a:defRPr>
              </a:lvl1pPr>
            </a:lstStyle>
            <a:p>
              <a:endParaRPr lang="en-GB" sz="3200">
                <a:latin typeface="Calibri" panose="020F0502020204030204" pitchFamily="34" charset="0"/>
                <a:ea typeface="MS Mincho" panose="02020609040205080304" pitchFamily="49" charset="-128"/>
                <a:cs typeface="Calibri" panose="020F0502020204030204" pitchFamily="34" charset="0"/>
              </a:endParaRPr>
            </a:p>
          </p:txBody>
        </p:sp>
        <p:sp>
          <p:nvSpPr>
            <p:cNvPr id="7" name="Rectangle 6">
              <a:extLst>
                <a:ext uri="{FF2B5EF4-FFF2-40B4-BE49-F238E27FC236}">
                  <a16:creationId xmlns:a16="http://schemas.microsoft.com/office/drawing/2014/main" id="{406FD422-1801-458D-8933-0EDC31ABE84D}"/>
                </a:ext>
              </a:extLst>
            </p:cNvPr>
            <p:cNvSpPr/>
            <p:nvPr/>
          </p:nvSpPr>
          <p:spPr>
            <a:xfrm>
              <a:off x="618473" y="6465306"/>
              <a:ext cx="4067827" cy="369332"/>
            </a:xfrm>
            <a:prstGeom prst="rect">
              <a:avLst/>
            </a:prstGeom>
          </p:spPr>
          <p:txBody>
            <a:bodyPr wrap="square">
              <a:spAutoFit/>
            </a:bodyPr>
            <a:lstStyle/>
            <a:p>
              <a:r>
                <a:rPr lang="it-IT" sz="900" b="0" i="0" dirty="0">
                  <a:latin typeface="Arial" panose="020B0604020202020204" pitchFamily="34" charset="0"/>
                  <a:cs typeface="Arial" panose="020B0604020202020204" pitchFamily="34" charset="0"/>
                </a:rPr>
                <a:t>This Project has received funding</a:t>
              </a:r>
              <a:r>
                <a:rPr lang="it-IT" sz="900" b="0" i="0" baseline="0" dirty="0">
                  <a:latin typeface="Arial" panose="020B0604020202020204" pitchFamily="34" charset="0"/>
                  <a:cs typeface="Arial" panose="020B0604020202020204" pitchFamily="34" charset="0"/>
                </a:rPr>
                <a:t> from the European Union’s Horizon 2020 Research and Innovation Programme under Grant Agreement N. </a:t>
              </a:r>
              <a:r>
                <a:rPr lang="it-IT" sz="900" dirty="0">
                  <a:latin typeface="Arial" panose="020B0604020202020204" pitchFamily="34" charset="0"/>
                  <a:cs typeface="Arial" panose="020B0604020202020204" pitchFamily="34" charset="0"/>
                </a:rPr>
                <a:t>886416</a:t>
              </a:r>
              <a:endParaRPr lang="it-IT" sz="900" b="0" i="0" dirty="0">
                <a:latin typeface="Arial" panose="020B0604020202020204" pitchFamily="34" charset="0"/>
                <a:cs typeface="Arial" panose="020B0604020202020204" pitchFamily="34" charset="0"/>
              </a:endParaRPr>
            </a:p>
          </p:txBody>
        </p:sp>
        <p:pic>
          <p:nvPicPr>
            <p:cNvPr id="8" name="Picture 2" descr="C:\Users\ROBTE\Desktop\Flag_of_Europe.svg.png">
              <a:extLst>
                <a:ext uri="{FF2B5EF4-FFF2-40B4-BE49-F238E27FC236}">
                  <a16:creationId xmlns:a16="http://schemas.microsoft.com/office/drawing/2014/main" id="{8D9A00D5-34BA-4130-A50B-70C578923D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274" y="6520888"/>
              <a:ext cx="387365" cy="25816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ubtitle 8">
            <a:extLst>
              <a:ext uri="{FF2B5EF4-FFF2-40B4-BE49-F238E27FC236}">
                <a16:creationId xmlns:a16="http://schemas.microsoft.com/office/drawing/2014/main" id="{C4EE558E-22F4-4B41-8B0F-A4787D973A1A}"/>
              </a:ext>
            </a:extLst>
          </p:cNvPr>
          <p:cNvSpPr txBox="1">
            <a:spLocks noGrp="1"/>
          </p:cNvSpPr>
          <p:nvPr>
            <p:ph type="subTitle" idx="1"/>
          </p:nvPr>
        </p:nvSpPr>
        <p:spPr>
          <a:xfrm>
            <a:off x="3804965" y="4027938"/>
            <a:ext cx="3506474" cy="1179810"/>
          </a:xfrm>
          <a:prstGeom prst="rect">
            <a:avLst/>
          </a:prstGeom>
          <a:noFill/>
        </p:spPr>
        <p:txBody>
          <a:bodyPr wrap="none" rtlCol="0">
            <a:spAutoFit/>
          </a:bodyPr>
          <a:lstStyle/>
          <a:p>
            <a:pPr algn="ctr"/>
            <a:r>
              <a:rPr lang="sl-SI" b="1" dirty="0">
                <a:solidFill>
                  <a:schemeClr val="tx1"/>
                </a:solidFill>
                <a:cs typeface="Times New Roman" panose="02020603050405020304" pitchFamily="18" charset="0"/>
              </a:rPr>
              <a:t>Špela Ferjan</a:t>
            </a:r>
            <a:r>
              <a:rPr lang="en-US" b="1" dirty="0">
                <a:solidFill>
                  <a:schemeClr val="tx1"/>
                </a:solidFill>
                <a:cs typeface="Times New Roman" panose="02020603050405020304" pitchFamily="18" charset="0"/>
              </a:rPr>
              <a:t> and</a:t>
            </a:r>
            <a:r>
              <a:rPr lang="en-IN" b="1" dirty="0">
                <a:solidFill>
                  <a:schemeClr val="tx1"/>
                </a:solidFill>
                <a:cs typeface="Times New Roman" panose="02020603050405020304" pitchFamily="18" charset="0"/>
              </a:rPr>
              <a:t> </a:t>
            </a:r>
            <a:r>
              <a:rPr lang="nl-NL" b="1" dirty="0">
                <a:solidFill>
                  <a:schemeClr val="tx1"/>
                </a:solidFill>
                <a:cs typeface="Times New Roman" panose="02020603050405020304" pitchFamily="18" charset="0"/>
              </a:rPr>
              <a:t>Rajesh Mehta</a:t>
            </a:r>
          </a:p>
          <a:p>
            <a:pPr algn="ctr"/>
            <a:r>
              <a:rPr lang="nl-NL" b="1" dirty="0">
                <a:solidFill>
                  <a:schemeClr val="tx1"/>
                </a:solidFill>
                <a:cs typeface="Times New Roman" panose="02020603050405020304" pitchFamily="18" charset="0"/>
              </a:rPr>
              <a:t>TNO</a:t>
            </a:r>
          </a:p>
          <a:p>
            <a:pPr algn="ctr"/>
            <a:r>
              <a:rPr lang="nl-NL" b="1">
                <a:solidFill>
                  <a:schemeClr val="tx1"/>
                </a:solidFill>
                <a:cs typeface="Times New Roman"/>
              </a:rPr>
              <a:t>SETAC 2022 -13th </a:t>
            </a:r>
            <a:r>
              <a:rPr lang="en-GB" b="1">
                <a:solidFill>
                  <a:schemeClr val="tx1"/>
                </a:solidFill>
                <a:cs typeface="Times New Roman"/>
              </a:rPr>
              <a:t>October</a:t>
            </a:r>
          </a:p>
        </p:txBody>
      </p:sp>
      <p:pic>
        <p:nvPicPr>
          <p:cNvPr id="10" name="Imagen 20">
            <a:extLst>
              <a:ext uri="{FF2B5EF4-FFF2-40B4-BE49-F238E27FC236}">
                <a16:creationId xmlns:a16="http://schemas.microsoft.com/office/drawing/2014/main" id="{033E87C8-B48F-4504-9B2C-2DF86A7AA3DB}"/>
              </a:ext>
            </a:extLst>
          </p:cNvPr>
          <p:cNvPicPr>
            <a:picLocks noChangeAspect="1"/>
          </p:cNvPicPr>
          <p:nvPr/>
        </p:nvPicPr>
        <p:blipFill>
          <a:blip r:embed="rId4"/>
          <a:stretch>
            <a:fillRect/>
          </a:stretch>
        </p:blipFill>
        <p:spPr>
          <a:xfrm>
            <a:off x="4133670" y="1067422"/>
            <a:ext cx="2849063" cy="1116338"/>
          </a:xfrm>
          <a:prstGeom prst="rect">
            <a:avLst/>
          </a:prstGeom>
        </p:spPr>
      </p:pic>
      <p:pic>
        <p:nvPicPr>
          <p:cNvPr id="4" name="Picture 3">
            <a:extLst>
              <a:ext uri="{FF2B5EF4-FFF2-40B4-BE49-F238E27FC236}">
                <a16:creationId xmlns:a16="http://schemas.microsoft.com/office/drawing/2014/main" id="{E7AB6C5E-A1B4-4FB0-90B8-58F2EEAAA85B}"/>
              </a:ext>
            </a:extLst>
          </p:cNvPr>
          <p:cNvPicPr>
            <a:picLocks noChangeAspect="1"/>
          </p:cNvPicPr>
          <p:nvPr/>
        </p:nvPicPr>
        <p:blipFill>
          <a:blip r:embed="rId5"/>
          <a:stretch>
            <a:fillRect/>
          </a:stretch>
        </p:blipFill>
        <p:spPr>
          <a:xfrm>
            <a:off x="3054195" y="5309539"/>
            <a:ext cx="5008014" cy="959480"/>
          </a:xfrm>
          <a:prstGeom prst="rect">
            <a:avLst/>
          </a:prstGeom>
        </p:spPr>
      </p:pic>
    </p:spTree>
    <p:extLst>
      <p:ext uri="{BB962C8B-B14F-4D97-AF65-F5344CB8AC3E}">
        <p14:creationId xmlns:p14="http://schemas.microsoft.com/office/powerpoint/2010/main" val="22874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5600-D48F-46A2-B362-6651342C9CD5}"/>
              </a:ext>
            </a:extLst>
          </p:cNvPr>
          <p:cNvSpPr>
            <a:spLocks noGrp="1"/>
          </p:cNvSpPr>
          <p:nvPr>
            <p:ph type="title"/>
          </p:nvPr>
        </p:nvSpPr>
        <p:spPr/>
        <p:txBody>
          <a:bodyPr/>
          <a:lstStyle/>
          <a:p>
            <a:r>
              <a:rPr lang="en-GB" dirty="0"/>
              <a:t>Results – Carbon footprint</a:t>
            </a:r>
          </a:p>
        </p:txBody>
      </p:sp>
      <p:sp>
        <p:nvSpPr>
          <p:cNvPr id="3" name="Content Placeholder 2">
            <a:extLst>
              <a:ext uri="{FF2B5EF4-FFF2-40B4-BE49-F238E27FC236}">
                <a16:creationId xmlns:a16="http://schemas.microsoft.com/office/drawing/2014/main" id="{B2445C29-93E6-4E90-91FB-F81B90CB085E}"/>
              </a:ext>
            </a:extLst>
          </p:cNvPr>
          <p:cNvSpPr>
            <a:spLocks noGrp="1"/>
          </p:cNvSpPr>
          <p:nvPr>
            <p:ph idx="1"/>
          </p:nvPr>
        </p:nvSpPr>
        <p:spPr>
          <a:xfrm>
            <a:off x="206696" y="1930400"/>
            <a:ext cx="5080921" cy="4904508"/>
          </a:xfrm>
        </p:spPr>
        <p:txBody>
          <a:bodyPr>
            <a:noAutofit/>
          </a:bodyPr>
          <a:lstStyle/>
          <a:p>
            <a:r>
              <a:rPr lang="en-GB" sz="1600" dirty="0">
                <a:ea typeface="Times New Roman" panose="02020603050405020304" pitchFamily="18" charset="0"/>
                <a:cs typeface="Times New Roman" panose="02020603050405020304" pitchFamily="18" charset="0"/>
              </a:rPr>
              <a:t>P</a:t>
            </a:r>
            <a:r>
              <a:rPr lang="en-GB" sz="1600" dirty="0">
                <a:effectLst/>
                <a:ea typeface="Times New Roman" panose="02020603050405020304" pitchFamily="18" charset="0"/>
                <a:cs typeface="Times New Roman" panose="02020603050405020304" pitchFamily="18" charset="0"/>
              </a:rPr>
              <a:t>yrolysis is the best performing technology when </a:t>
            </a:r>
            <a:r>
              <a:rPr lang="en-US" sz="1600" dirty="0">
                <a:cs typeface="Times New Roman" panose="02020603050405020304" pitchFamily="18" charset="0"/>
              </a:rPr>
              <a:t>compared to other studied technologies and for the studied </a:t>
            </a:r>
            <a:r>
              <a:rPr lang="en-US" sz="1600" dirty="0" err="1">
                <a:cs typeface="Times New Roman" panose="02020603050405020304" pitchFamily="18" charset="0"/>
              </a:rPr>
              <a:t>biocomposites</a:t>
            </a:r>
            <a:r>
              <a:rPr lang="en-GB" sz="1600" dirty="0">
                <a:cs typeface="Times New Roman" panose="02020603050405020304" pitchFamily="18" charset="0"/>
              </a:rPr>
              <a:t>.</a:t>
            </a:r>
          </a:p>
          <a:p>
            <a:r>
              <a:rPr lang="en-US" sz="1600" dirty="0">
                <a:cs typeface="Times New Roman" panose="02020603050405020304" pitchFamily="18" charset="0"/>
              </a:rPr>
              <a:t>Pyrolysis and solvolysis technologies have higher carbon footprint but due to higher credit of the avoided products both end up relatively close in overall carbon footprint</a:t>
            </a:r>
            <a:r>
              <a:rPr lang="en-GB" sz="1600" dirty="0">
                <a:cs typeface="Times New Roman" panose="02020603050405020304" pitchFamily="18" charset="0"/>
              </a:rPr>
              <a:t>.</a:t>
            </a:r>
          </a:p>
        </p:txBody>
      </p:sp>
      <p:graphicFrame>
        <p:nvGraphicFramePr>
          <p:cNvPr id="5" name="Chart 4">
            <a:extLst>
              <a:ext uri="{FF2B5EF4-FFF2-40B4-BE49-F238E27FC236}">
                <a16:creationId xmlns:a16="http://schemas.microsoft.com/office/drawing/2014/main" id="{CE5DFEEB-FBAD-4E80-A5F9-F02D3F413FD7}"/>
              </a:ext>
            </a:extLst>
          </p:cNvPr>
          <p:cNvGraphicFramePr/>
          <p:nvPr>
            <p:extLst>
              <p:ext uri="{D42A27DB-BD31-4B8C-83A1-F6EECF244321}">
                <p14:modId xmlns:p14="http://schemas.microsoft.com/office/powerpoint/2010/main" val="230312624"/>
              </p:ext>
            </p:extLst>
          </p:nvPr>
        </p:nvGraphicFramePr>
        <p:xfrm>
          <a:off x="5112859" y="1270001"/>
          <a:ext cx="6123639" cy="497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438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1540-EBBB-4151-B68D-1A5C206ACC75}"/>
              </a:ext>
            </a:extLst>
          </p:cNvPr>
          <p:cNvSpPr>
            <a:spLocks noGrp="1"/>
          </p:cNvSpPr>
          <p:nvPr>
            <p:ph type="title"/>
          </p:nvPr>
        </p:nvSpPr>
        <p:spPr/>
        <p:txBody>
          <a:bodyPr/>
          <a:lstStyle/>
          <a:p>
            <a:r>
              <a:rPr lang="en-GB" sz="3600"/>
              <a:t>Multi-criteria Decision Analysis Results</a:t>
            </a:r>
            <a:r>
              <a:rPr lang="en-GB"/>
              <a:t> (MCDA) </a:t>
            </a:r>
            <a:r>
              <a:rPr lang="en-GB" sz="3600"/>
              <a:t>vs. </a:t>
            </a:r>
            <a:r>
              <a:rPr lang="en-GB"/>
              <a:t>Screening LCA</a:t>
            </a:r>
          </a:p>
        </p:txBody>
      </p:sp>
      <p:sp>
        <p:nvSpPr>
          <p:cNvPr id="3" name="Content Placeholder 2">
            <a:extLst>
              <a:ext uri="{FF2B5EF4-FFF2-40B4-BE49-F238E27FC236}">
                <a16:creationId xmlns:a16="http://schemas.microsoft.com/office/drawing/2014/main" id="{9338BB09-D65D-4197-8CD9-B0636665F9F7}"/>
              </a:ext>
            </a:extLst>
          </p:cNvPr>
          <p:cNvSpPr>
            <a:spLocks noGrp="1"/>
          </p:cNvSpPr>
          <p:nvPr>
            <p:ph idx="1"/>
          </p:nvPr>
        </p:nvSpPr>
        <p:spPr>
          <a:xfrm>
            <a:off x="677334" y="2160589"/>
            <a:ext cx="10017170" cy="3880773"/>
          </a:xfrm>
        </p:spPr>
        <p:txBody>
          <a:bodyPr/>
          <a:lstStyle/>
          <a:p>
            <a:r>
              <a:rPr lang="en-GB" dirty="0"/>
              <a:t>The results showed that the same group of technologies have potential for treating biocomposites</a:t>
            </a:r>
            <a:r>
              <a:rPr lang="en-GB"/>
              <a:t>,</a:t>
            </a:r>
            <a:r>
              <a:rPr lang="en-GB" dirty="0"/>
              <a:t> but they display different ranking. </a:t>
            </a:r>
          </a:p>
          <a:p>
            <a:r>
              <a:rPr lang="en-GB" dirty="0"/>
              <a:t>Dissolution showed the most potential in the MCDA, due to a high recovery rate of materials but it was experimentally unfeasible. Hence, the LCA was not performed on this technology.</a:t>
            </a:r>
          </a:p>
          <a:p>
            <a:r>
              <a:rPr lang="en-GB" dirty="0"/>
              <a:t>Pyrolysis recovers </a:t>
            </a:r>
            <a:r>
              <a:rPr lang="en-GB" dirty="0" err="1"/>
              <a:t>fibers</a:t>
            </a:r>
            <a:r>
              <a:rPr lang="en-GB" dirty="0"/>
              <a:t> and resin, whereas solvolysis recovers only </a:t>
            </a:r>
            <a:r>
              <a:rPr lang="en-GB" dirty="0" err="1"/>
              <a:t>fibers</a:t>
            </a:r>
            <a:r>
              <a:rPr lang="en-GB" dirty="0"/>
              <a:t>. That is why in screening LCA, pyrolysis  performs better than solvolysis. Mechanical recycling downgrades the </a:t>
            </a:r>
            <a:r>
              <a:rPr lang="en-GB" dirty="0" err="1"/>
              <a:t>fibers</a:t>
            </a:r>
            <a:r>
              <a:rPr lang="en-GB" dirty="0"/>
              <a:t>.</a:t>
            </a:r>
          </a:p>
          <a:p>
            <a:endParaRPr lang="en-GB" dirty="0"/>
          </a:p>
          <a:p>
            <a:endParaRPr lang="en-GB" dirty="0"/>
          </a:p>
          <a:p>
            <a:endParaRPr lang="en-GB" dirty="0"/>
          </a:p>
        </p:txBody>
      </p:sp>
      <p:graphicFrame>
        <p:nvGraphicFramePr>
          <p:cNvPr id="5" name="Table 5">
            <a:extLst>
              <a:ext uri="{FF2B5EF4-FFF2-40B4-BE49-F238E27FC236}">
                <a16:creationId xmlns:a16="http://schemas.microsoft.com/office/drawing/2014/main" id="{9939FEAD-0DBE-4EBC-93A9-AF890E5D8121}"/>
              </a:ext>
            </a:extLst>
          </p:cNvPr>
          <p:cNvGraphicFramePr>
            <a:graphicFrameLocks noGrp="1"/>
          </p:cNvGraphicFramePr>
          <p:nvPr>
            <p:extLst>
              <p:ext uri="{D42A27DB-BD31-4B8C-83A1-F6EECF244321}">
                <p14:modId xmlns:p14="http://schemas.microsoft.com/office/powerpoint/2010/main" val="1863314660"/>
              </p:ext>
            </p:extLst>
          </p:nvPr>
        </p:nvGraphicFramePr>
        <p:xfrm>
          <a:off x="1621919" y="4546560"/>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31633729"/>
                    </a:ext>
                  </a:extLst>
                </a:gridCol>
                <a:gridCol w="4064000">
                  <a:extLst>
                    <a:ext uri="{9D8B030D-6E8A-4147-A177-3AD203B41FA5}">
                      <a16:colId xmlns:a16="http://schemas.microsoft.com/office/drawing/2014/main" val="3854235169"/>
                    </a:ext>
                  </a:extLst>
                </a:gridCol>
              </a:tblGrid>
              <a:tr h="370840">
                <a:tc>
                  <a:txBody>
                    <a:bodyPr/>
                    <a:lstStyle/>
                    <a:p>
                      <a:r>
                        <a:rPr lang="nl-NL" dirty="0"/>
                        <a:t>MCDA</a:t>
                      </a:r>
                    </a:p>
                  </a:txBody>
                  <a:tcPr/>
                </a:tc>
                <a:tc>
                  <a:txBody>
                    <a:bodyPr/>
                    <a:lstStyle/>
                    <a:p>
                      <a:r>
                        <a:rPr lang="nl-NL" dirty="0"/>
                        <a:t>Screening LCA</a:t>
                      </a:r>
                    </a:p>
                  </a:txBody>
                  <a:tcPr/>
                </a:tc>
                <a:extLst>
                  <a:ext uri="{0D108BD9-81ED-4DB2-BD59-A6C34878D82A}">
                    <a16:rowId xmlns:a16="http://schemas.microsoft.com/office/drawing/2014/main" val="4078504215"/>
                  </a:ext>
                </a:extLst>
              </a:tr>
              <a:tr h="370840">
                <a:tc>
                  <a:txBody>
                    <a:bodyPr/>
                    <a:lstStyle/>
                    <a:p>
                      <a:pPr marL="0" indent="0">
                        <a:buNone/>
                      </a:pPr>
                      <a:r>
                        <a:rPr lang="nl-NL" dirty="0"/>
                        <a:t>1. Dissolution</a:t>
                      </a:r>
                    </a:p>
                  </a:txBody>
                  <a:tcPr/>
                </a:tc>
                <a:tc>
                  <a:txBody>
                    <a:bodyPr/>
                    <a:lstStyle/>
                    <a:p>
                      <a:r>
                        <a:rPr lang="nl-NL" dirty="0"/>
                        <a:t>1. </a:t>
                      </a:r>
                      <a:r>
                        <a:rPr lang="nl-NL" dirty="0" err="1"/>
                        <a:t>Pyrolysis</a:t>
                      </a:r>
                      <a:endParaRPr lang="nl-NL" dirty="0"/>
                    </a:p>
                  </a:txBody>
                  <a:tcPr/>
                </a:tc>
                <a:extLst>
                  <a:ext uri="{0D108BD9-81ED-4DB2-BD59-A6C34878D82A}">
                    <a16:rowId xmlns:a16="http://schemas.microsoft.com/office/drawing/2014/main" val="3575173351"/>
                  </a:ext>
                </a:extLst>
              </a:tr>
              <a:tr h="370840">
                <a:tc>
                  <a:txBody>
                    <a:bodyPr/>
                    <a:lstStyle/>
                    <a:p>
                      <a:r>
                        <a:rPr lang="nl-NL" dirty="0"/>
                        <a:t>2. </a:t>
                      </a:r>
                      <a:r>
                        <a:rPr lang="nl-NL" dirty="0" err="1"/>
                        <a:t>Solvolysis</a:t>
                      </a:r>
                      <a:endParaRPr lang="nl-NL" dirty="0"/>
                    </a:p>
                  </a:txBody>
                  <a:tcPr/>
                </a:tc>
                <a:tc>
                  <a:txBody>
                    <a:bodyPr/>
                    <a:lstStyle/>
                    <a:p>
                      <a:r>
                        <a:rPr lang="nl-NL" dirty="0"/>
                        <a:t>2. </a:t>
                      </a:r>
                      <a:r>
                        <a:rPr lang="nl-NL" dirty="0" err="1"/>
                        <a:t>Mechanical</a:t>
                      </a:r>
                      <a:r>
                        <a:rPr lang="nl-NL" dirty="0"/>
                        <a:t> recycling</a:t>
                      </a:r>
                    </a:p>
                  </a:txBody>
                  <a:tcPr/>
                </a:tc>
                <a:extLst>
                  <a:ext uri="{0D108BD9-81ED-4DB2-BD59-A6C34878D82A}">
                    <a16:rowId xmlns:a16="http://schemas.microsoft.com/office/drawing/2014/main" val="3384153174"/>
                  </a:ext>
                </a:extLst>
              </a:tr>
              <a:tr h="370840">
                <a:tc>
                  <a:txBody>
                    <a:bodyPr/>
                    <a:lstStyle/>
                    <a:p>
                      <a:r>
                        <a:rPr lang="nl-NL" dirty="0"/>
                        <a:t>3. </a:t>
                      </a:r>
                      <a:r>
                        <a:rPr lang="nl-NL" dirty="0" err="1"/>
                        <a:t>Mechanical</a:t>
                      </a:r>
                      <a:r>
                        <a:rPr lang="nl-NL" dirty="0"/>
                        <a:t> recycling</a:t>
                      </a:r>
                    </a:p>
                  </a:txBody>
                  <a:tcPr/>
                </a:tc>
                <a:tc>
                  <a:txBody>
                    <a:bodyPr/>
                    <a:lstStyle/>
                    <a:p>
                      <a:r>
                        <a:rPr lang="nl-NL" dirty="0"/>
                        <a:t>3. </a:t>
                      </a:r>
                      <a:r>
                        <a:rPr lang="nl-NL" dirty="0" err="1"/>
                        <a:t>Solvolysis</a:t>
                      </a:r>
                      <a:endParaRPr lang="nl-NL" dirty="0"/>
                    </a:p>
                  </a:txBody>
                  <a:tcPr/>
                </a:tc>
                <a:extLst>
                  <a:ext uri="{0D108BD9-81ED-4DB2-BD59-A6C34878D82A}">
                    <a16:rowId xmlns:a16="http://schemas.microsoft.com/office/drawing/2014/main" val="3258260113"/>
                  </a:ext>
                </a:extLst>
              </a:tr>
              <a:tr h="370840">
                <a:tc>
                  <a:txBody>
                    <a:bodyPr/>
                    <a:lstStyle/>
                    <a:p>
                      <a:r>
                        <a:rPr lang="nl-NL" dirty="0"/>
                        <a:t>4. </a:t>
                      </a:r>
                      <a:r>
                        <a:rPr lang="nl-NL" dirty="0" err="1"/>
                        <a:t>Pyrolysis</a:t>
                      </a:r>
                      <a:endParaRPr lang="nl-NL" dirty="0"/>
                    </a:p>
                  </a:txBody>
                  <a:tcPr/>
                </a:tc>
                <a:tc>
                  <a:txBody>
                    <a:bodyPr/>
                    <a:lstStyle/>
                    <a:p>
                      <a:endParaRPr lang="nl-NL" dirty="0"/>
                    </a:p>
                  </a:txBody>
                  <a:tcPr/>
                </a:tc>
                <a:extLst>
                  <a:ext uri="{0D108BD9-81ED-4DB2-BD59-A6C34878D82A}">
                    <a16:rowId xmlns:a16="http://schemas.microsoft.com/office/drawing/2014/main" val="3285643997"/>
                  </a:ext>
                </a:extLst>
              </a:tr>
            </a:tbl>
          </a:graphicData>
        </a:graphic>
      </p:graphicFrame>
    </p:spTree>
    <p:extLst>
      <p:ext uri="{BB962C8B-B14F-4D97-AF65-F5344CB8AC3E}">
        <p14:creationId xmlns:p14="http://schemas.microsoft.com/office/powerpoint/2010/main" val="165360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BD09-0595-4525-B69F-02B95780AC11}"/>
              </a:ext>
            </a:extLst>
          </p:cNvPr>
          <p:cNvSpPr>
            <a:spLocks noGrp="1"/>
          </p:cNvSpPr>
          <p:nvPr>
            <p:ph type="title"/>
          </p:nvPr>
        </p:nvSpPr>
        <p:spPr/>
        <p:txBody>
          <a:bodyPr/>
          <a:lstStyle/>
          <a:p>
            <a:r>
              <a:rPr lang="en-GB"/>
              <a:t>Conclusion and future work</a:t>
            </a:r>
          </a:p>
        </p:txBody>
      </p:sp>
      <p:sp>
        <p:nvSpPr>
          <p:cNvPr id="3" name="Content Placeholder 2">
            <a:extLst>
              <a:ext uri="{FF2B5EF4-FFF2-40B4-BE49-F238E27FC236}">
                <a16:creationId xmlns:a16="http://schemas.microsoft.com/office/drawing/2014/main" id="{9B8D6316-05C0-4DF8-8058-8F7249874310}"/>
              </a:ext>
            </a:extLst>
          </p:cNvPr>
          <p:cNvSpPr>
            <a:spLocks noGrp="1"/>
          </p:cNvSpPr>
          <p:nvPr>
            <p:ph idx="1"/>
          </p:nvPr>
        </p:nvSpPr>
        <p:spPr/>
        <p:txBody>
          <a:bodyPr>
            <a:normAutofit/>
          </a:bodyPr>
          <a:lstStyle/>
          <a:p>
            <a:r>
              <a:rPr lang="en-GB" dirty="0"/>
              <a:t>Screening LCA shows that pyrolysis is the best performing technology </a:t>
            </a:r>
            <a:r>
              <a:rPr lang="en-US" dirty="0"/>
              <a:t>compared to the studied technologies and studied </a:t>
            </a:r>
            <a:r>
              <a:rPr lang="en-US" dirty="0" err="1"/>
              <a:t>biocomposites</a:t>
            </a:r>
            <a:r>
              <a:rPr lang="en-US" dirty="0"/>
              <a:t> in terms of carbon footprint. </a:t>
            </a:r>
            <a:r>
              <a:rPr lang="en-US"/>
              <a:t>It’s </a:t>
            </a:r>
            <a:r>
              <a:rPr lang="en-US" dirty="0"/>
              <a:t>the only technology that recovers</a:t>
            </a:r>
            <a:r>
              <a:rPr lang="en-US"/>
              <a:t> both</a:t>
            </a:r>
            <a:r>
              <a:rPr lang="en-US" dirty="0"/>
              <a:t> fibers and resin.</a:t>
            </a:r>
          </a:p>
          <a:p>
            <a:pPr marL="0" indent="0">
              <a:buNone/>
            </a:pPr>
            <a:endParaRPr lang="en-GB" dirty="0"/>
          </a:p>
          <a:p>
            <a:r>
              <a:rPr lang="en-GB" b="1">
                <a:solidFill>
                  <a:schemeClr val="accent1">
                    <a:lumMod val="75000"/>
                  </a:schemeClr>
                </a:solidFill>
              </a:rPr>
              <a:t>Future work:</a:t>
            </a:r>
          </a:p>
          <a:p>
            <a:pPr lvl="1"/>
            <a:r>
              <a:rPr lang="en-GB" sz="1800" dirty="0"/>
              <a:t>The full LCA will be conducted </a:t>
            </a:r>
            <a:r>
              <a:rPr lang="en-GB" sz="1800"/>
              <a:t>based </a:t>
            </a:r>
            <a:r>
              <a:rPr lang="en-GB" sz="1800" dirty="0"/>
              <a:t>on the pilot </a:t>
            </a:r>
            <a:r>
              <a:rPr lang="en-GB" sz="1800"/>
              <a:t>plants</a:t>
            </a:r>
            <a:r>
              <a:rPr lang="en-GB" sz="1800" dirty="0"/>
              <a:t> of solvolysis and pyrolysis technologies</a:t>
            </a:r>
          </a:p>
          <a:p>
            <a:pPr lvl="1"/>
            <a:r>
              <a:rPr lang="en-GB" sz="1800" dirty="0"/>
              <a:t>Both technologies have the potential to fully recover basalt </a:t>
            </a:r>
            <a:r>
              <a:rPr lang="en-GB" sz="1800" dirty="0" err="1"/>
              <a:t>fibers</a:t>
            </a:r>
            <a:r>
              <a:rPr lang="en-GB" sz="1800" dirty="0"/>
              <a:t>.</a:t>
            </a:r>
            <a:endParaRPr lang="en-GB" sz="1800" dirty="0">
              <a:sym typeface="Wingdings" panose="05000000000000000000" pitchFamily="2" charset="2"/>
            </a:endParaRPr>
          </a:p>
          <a:p>
            <a:pPr lvl="1"/>
            <a:r>
              <a:rPr lang="en-GB" sz="1800" dirty="0">
                <a:sym typeface="Wingdings" panose="05000000000000000000" pitchFamily="2" charset="2"/>
              </a:rPr>
              <a:t>Mechanical recycling is removed from scale-up trails at TRL 5 due to the downgrade of the </a:t>
            </a:r>
            <a:r>
              <a:rPr lang="en-GB" sz="1800" dirty="0" err="1">
                <a:sym typeface="Wingdings" panose="05000000000000000000" pitchFamily="2" charset="2"/>
              </a:rPr>
              <a:t>fibers</a:t>
            </a:r>
            <a:r>
              <a:rPr lang="en-GB" sz="1800" dirty="0">
                <a:sym typeface="Wingdings" panose="05000000000000000000" pitchFamily="2" charset="2"/>
              </a:rPr>
              <a:t> (economically is not profitable).</a:t>
            </a:r>
            <a:r>
              <a:rPr lang="en-GB" sz="1800" dirty="0"/>
              <a:t> </a:t>
            </a:r>
          </a:p>
        </p:txBody>
      </p:sp>
    </p:spTree>
    <p:extLst>
      <p:ext uri="{BB962C8B-B14F-4D97-AF65-F5344CB8AC3E}">
        <p14:creationId xmlns:p14="http://schemas.microsoft.com/office/powerpoint/2010/main" val="374625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E095-2CA5-4EAC-994C-69A23F785176}"/>
              </a:ext>
            </a:extLst>
          </p:cNvPr>
          <p:cNvSpPr>
            <a:spLocks noGrp="1"/>
          </p:cNvSpPr>
          <p:nvPr>
            <p:ph type="title"/>
          </p:nvPr>
        </p:nvSpPr>
        <p:spPr>
          <a:xfrm>
            <a:off x="1370798" y="566954"/>
            <a:ext cx="8596668" cy="1826581"/>
          </a:xfrm>
        </p:spPr>
        <p:txBody>
          <a:bodyPr/>
          <a:lstStyle/>
          <a:p>
            <a:pPr algn="ctr"/>
            <a:r>
              <a:rPr lang="en-GB" dirty="0"/>
              <a:t>Thank you!</a:t>
            </a:r>
          </a:p>
        </p:txBody>
      </p:sp>
      <p:pic>
        <p:nvPicPr>
          <p:cNvPr id="5" name="Picture 4">
            <a:extLst>
              <a:ext uri="{FF2B5EF4-FFF2-40B4-BE49-F238E27FC236}">
                <a16:creationId xmlns:a16="http://schemas.microsoft.com/office/drawing/2014/main" id="{1D710B3A-5CAF-4562-B0FB-198C79CCE5E6}"/>
              </a:ext>
            </a:extLst>
          </p:cNvPr>
          <p:cNvPicPr>
            <a:picLocks noChangeAspect="1"/>
          </p:cNvPicPr>
          <p:nvPr/>
        </p:nvPicPr>
        <p:blipFill>
          <a:blip r:embed="rId2"/>
          <a:stretch>
            <a:fillRect/>
          </a:stretch>
        </p:blipFill>
        <p:spPr>
          <a:xfrm>
            <a:off x="677335" y="5987265"/>
            <a:ext cx="4991797" cy="733527"/>
          </a:xfrm>
          <a:prstGeom prst="rect">
            <a:avLst/>
          </a:prstGeom>
        </p:spPr>
      </p:pic>
      <p:sp>
        <p:nvSpPr>
          <p:cNvPr id="6" name="Subtitle 8">
            <a:extLst>
              <a:ext uri="{FF2B5EF4-FFF2-40B4-BE49-F238E27FC236}">
                <a16:creationId xmlns:a16="http://schemas.microsoft.com/office/drawing/2014/main" id="{92E19EF9-DA29-451E-AD01-AA5774CB699F}"/>
              </a:ext>
            </a:extLst>
          </p:cNvPr>
          <p:cNvSpPr txBox="1">
            <a:spLocks/>
          </p:cNvSpPr>
          <p:nvPr/>
        </p:nvSpPr>
        <p:spPr>
          <a:xfrm>
            <a:off x="3166701" y="4014843"/>
            <a:ext cx="2197460" cy="836126"/>
          </a:xfrm>
          <a:prstGeom prst="rect">
            <a:avLst/>
          </a:prstGeom>
          <a:noFill/>
        </p:spPr>
        <p:txBody>
          <a:bodyPr vert="horz" wrap="none" lIns="91440" tIns="45720" rIns="91440" bIns="45720" rtlCol="0" anchor="t">
            <a:sp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lgn="ctr"/>
            <a:r>
              <a:rPr lang="sl-SI" b="1" dirty="0">
                <a:solidFill>
                  <a:schemeClr val="tx1"/>
                </a:solidFill>
                <a:latin typeface="Calibri" panose="020F0502020204030204" pitchFamily="34" charset="0"/>
                <a:cs typeface="Times New Roman" panose="02020603050405020304" pitchFamily="18" charset="0"/>
              </a:rPr>
              <a:t>Špela Ferjan</a:t>
            </a:r>
            <a:r>
              <a:rPr lang="en-US" b="1" dirty="0">
                <a:solidFill>
                  <a:schemeClr val="tx1"/>
                </a:solidFill>
                <a:latin typeface="Calibri" panose="020F0502020204030204" pitchFamily="34" charset="0"/>
                <a:cs typeface="Times New Roman" panose="02020603050405020304" pitchFamily="18" charset="0"/>
              </a:rPr>
              <a:t> –</a:t>
            </a:r>
            <a:r>
              <a:rPr lang="sl-SI" b="1" dirty="0">
                <a:solidFill>
                  <a:schemeClr val="tx1"/>
                </a:solidFill>
                <a:latin typeface="Calibri" panose="020F0502020204030204" pitchFamily="34" charset="0"/>
                <a:cs typeface="Times New Roman" panose="02020603050405020304" pitchFamily="18" charset="0"/>
              </a:rPr>
              <a:t> TNO</a:t>
            </a:r>
            <a:endParaRPr lang="nl-NL" b="1" dirty="0">
              <a:solidFill>
                <a:schemeClr val="tx1"/>
              </a:solidFill>
              <a:latin typeface="Calibri" panose="020F0502020204030204" pitchFamily="34" charset="0"/>
              <a:cs typeface="Times New Roman" panose="02020603050405020304" pitchFamily="18" charset="0"/>
            </a:endParaRPr>
          </a:p>
          <a:p>
            <a:pPr algn="ctr"/>
            <a:r>
              <a:rPr lang="nl-NL" b="1" dirty="0">
                <a:solidFill>
                  <a:schemeClr val="tx1"/>
                </a:solidFill>
                <a:latin typeface="Calibri" panose="020F0502020204030204" pitchFamily="34" charset="0"/>
                <a:cs typeface="Times New Roman" panose="02020603050405020304" pitchFamily="18" charset="0"/>
              </a:rPr>
              <a:t>LCA Expert</a:t>
            </a:r>
          </a:p>
        </p:txBody>
      </p:sp>
      <p:pic>
        <p:nvPicPr>
          <p:cNvPr id="7" name="Picture 6">
            <a:extLst>
              <a:ext uri="{FF2B5EF4-FFF2-40B4-BE49-F238E27FC236}">
                <a16:creationId xmlns:a16="http://schemas.microsoft.com/office/drawing/2014/main" id="{F6DF4A62-FF3C-448A-AE61-1E5FF740C411}"/>
              </a:ext>
            </a:extLst>
          </p:cNvPr>
          <p:cNvPicPr>
            <a:picLocks noChangeAspect="1"/>
          </p:cNvPicPr>
          <p:nvPr/>
        </p:nvPicPr>
        <p:blipFill rotWithShape="1">
          <a:blip r:embed="rId3"/>
          <a:srcRect l="15640" t="40386" r="74694" b="44064"/>
          <a:stretch/>
        </p:blipFill>
        <p:spPr>
          <a:xfrm>
            <a:off x="3583603" y="2649237"/>
            <a:ext cx="1363655" cy="1234066"/>
          </a:xfrm>
          <a:prstGeom prst="rect">
            <a:avLst/>
          </a:prstGeom>
        </p:spPr>
      </p:pic>
      <p:pic>
        <p:nvPicPr>
          <p:cNvPr id="8" name="Picture 7">
            <a:extLst>
              <a:ext uri="{FF2B5EF4-FFF2-40B4-BE49-F238E27FC236}">
                <a16:creationId xmlns:a16="http://schemas.microsoft.com/office/drawing/2014/main" id="{6ACED843-B0FD-4B7B-B7BF-6D730869FE9E}"/>
              </a:ext>
            </a:extLst>
          </p:cNvPr>
          <p:cNvPicPr>
            <a:picLocks noChangeAspect="1"/>
          </p:cNvPicPr>
          <p:nvPr/>
        </p:nvPicPr>
        <p:blipFill>
          <a:blip r:embed="rId4"/>
          <a:stretch>
            <a:fillRect/>
          </a:stretch>
        </p:blipFill>
        <p:spPr>
          <a:xfrm>
            <a:off x="6339375" y="2553144"/>
            <a:ext cx="1286367" cy="1268078"/>
          </a:xfrm>
          <a:prstGeom prst="rect">
            <a:avLst/>
          </a:prstGeom>
        </p:spPr>
      </p:pic>
      <p:sp>
        <p:nvSpPr>
          <p:cNvPr id="9" name="Subtitle 8">
            <a:extLst>
              <a:ext uri="{FF2B5EF4-FFF2-40B4-BE49-F238E27FC236}">
                <a16:creationId xmlns:a16="http://schemas.microsoft.com/office/drawing/2014/main" id="{E122B483-62D3-4B75-B20E-F0406385C62B}"/>
              </a:ext>
            </a:extLst>
          </p:cNvPr>
          <p:cNvSpPr txBox="1">
            <a:spLocks/>
          </p:cNvSpPr>
          <p:nvPr/>
        </p:nvSpPr>
        <p:spPr>
          <a:xfrm>
            <a:off x="5960910" y="4014843"/>
            <a:ext cx="2363083" cy="836126"/>
          </a:xfrm>
          <a:prstGeom prst="rect">
            <a:avLst/>
          </a:prstGeom>
          <a:noFill/>
        </p:spPr>
        <p:txBody>
          <a:bodyPr vert="horz" wrap="none" lIns="91440" tIns="45720" rIns="91440" bIns="45720" rtlCol="0" anchor="t">
            <a:sp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lgn="ctr"/>
            <a:r>
              <a:rPr lang="nl-NL" b="1" dirty="0">
                <a:solidFill>
                  <a:schemeClr val="tx1"/>
                </a:solidFill>
                <a:latin typeface="Calibri" panose="020F0502020204030204" pitchFamily="34" charset="0"/>
                <a:cs typeface="Times New Roman" panose="02020603050405020304" pitchFamily="18" charset="0"/>
              </a:rPr>
              <a:t>Rajesh Mehta – TNO</a:t>
            </a:r>
          </a:p>
          <a:p>
            <a:pPr algn="ctr"/>
            <a:r>
              <a:rPr lang="nl-NL" b="1" dirty="0">
                <a:solidFill>
                  <a:schemeClr val="tx1"/>
                </a:solidFill>
                <a:latin typeface="Calibri" panose="020F0502020204030204" pitchFamily="34" charset="0"/>
                <a:cs typeface="Times New Roman" panose="02020603050405020304" pitchFamily="18" charset="0"/>
              </a:rPr>
              <a:t>Senior Consultant</a:t>
            </a:r>
          </a:p>
        </p:txBody>
      </p:sp>
    </p:spTree>
    <p:extLst>
      <p:ext uri="{BB962C8B-B14F-4D97-AF65-F5344CB8AC3E}">
        <p14:creationId xmlns:p14="http://schemas.microsoft.com/office/powerpoint/2010/main" val="169705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EF97-F243-4E16-993D-0923FB051045}"/>
              </a:ext>
            </a:extLst>
          </p:cNvPr>
          <p:cNvSpPr>
            <a:spLocks noGrp="1"/>
          </p:cNvSpPr>
          <p:nvPr>
            <p:ph type="title"/>
          </p:nvPr>
        </p:nvSpPr>
        <p:spPr/>
        <p:txBody>
          <a:bodyPr/>
          <a:lstStyle/>
          <a:p>
            <a:r>
              <a:rPr lang="en-GB" dirty="0"/>
              <a:t>Why investigate the end-of-life of </a:t>
            </a:r>
            <a:r>
              <a:rPr lang="en-GB" dirty="0" err="1"/>
              <a:t>biocomposites</a:t>
            </a:r>
            <a:endParaRPr lang="en-GB" dirty="0"/>
          </a:p>
        </p:txBody>
      </p:sp>
      <p:sp>
        <p:nvSpPr>
          <p:cNvPr id="3" name="Content Placeholder 2">
            <a:extLst>
              <a:ext uri="{FF2B5EF4-FFF2-40B4-BE49-F238E27FC236}">
                <a16:creationId xmlns:a16="http://schemas.microsoft.com/office/drawing/2014/main" id="{AD1506EA-4A81-46C9-816B-F2650D655C84}"/>
              </a:ext>
            </a:extLst>
          </p:cNvPr>
          <p:cNvSpPr>
            <a:spLocks noGrp="1"/>
          </p:cNvSpPr>
          <p:nvPr>
            <p:ph idx="1"/>
          </p:nvPr>
        </p:nvSpPr>
        <p:spPr/>
        <p:txBody>
          <a:bodyPr vert="horz" lIns="91440" tIns="45720" rIns="91440" bIns="45720" rtlCol="0" anchor="t">
            <a:normAutofit/>
          </a:bodyPr>
          <a:lstStyle/>
          <a:p>
            <a:r>
              <a:rPr lang="en-GB" dirty="0"/>
              <a:t>Aviation industry market is forecasted to grow by 5% each year. </a:t>
            </a:r>
            <a:r>
              <a:rPr lang="en-GB" dirty="0">
                <a:sym typeface="Wingdings" panose="05000000000000000000" pitchFamily="2" charset="2"/>
              </a:rPr>
              <a:t> </a:t>
            </a:r>
            <a:r>
              <a:rPr lang="en-GB" u="sng" dirty="0"/>
              <a:t>mitigation of aviation’s environmental impact is essential.</a:t>
            </a:r>
          </a:p>
          <a:p>
            <a:r>
              <a:rPr lang="en-GB" dirty="0"/>
              <a:t>Reduction of fuel consumption through lightweight </a:t>
            </a:r>
            <a:r>
              <a:rPr lang="en-GB" dirty="0" err="1"/>
              <a:t>biocomposites</a:t>
            </a:r>
            <a:r>
              <a:rPr lang="en-GB" dirty="0"/>
              <a:t>.</a:t>
            </a:r>
          </a:p>
          <a:p>
            <a:r>
              <a:rPr lang="en-GB" dirty="0"/>
              <a:t>Composites presents difficulties in the waste management system:</a:t>
            </a:r>
          </a:p>
          <a:p>
            <a:pPr lvl="1"/>
            <a:r>
              <a:rPr lang="en-GB" dirty="0"/>
              <a:t> The </a:t>
            </a:r>
            <a:r>
              <a:rPr lang="nl-NL" dirty="0"/>
              <a:t>fiber-</a:t>
            </a:r>
            <a:r>
              <a:rPr lang="nl-NL" dirty="0" err="1"/>
              <a:t>reinforced</a:t>
            </a:r>
            <a:r>
              <a:rPr lang="nl-NL" dirty="0"/>
              <a:t> </a:t>
            </a:r>
            <a:r>
              <a:rPr lang="nl-NL" dirty="0" err="1"/>
              <a:t>polymers</a:t>
            </a:r>
            <a:r>
              <a:rPr lang="nl-NL" dirty="0"/>
              <a:t> (FRP) </a:t>
            </a:r>
            <a:r>
              <a:rPr lang="nl-NL" dirty="0" err="1"/>
              <a:t>include</a:t>
            </a:r>
            <a:r>
              <a:rPr lang="nl-NL" dirty="0"/>
              <a:t> </a:t>
            </a:r>
            <a:r>
              <a:rPr lang="nl-NL" dirty="0" err="1"/>
              <a:t>polymer</a:t>
            </a:r>
            <a:r>
              <a:rPr lang="nl-NL" dirty="0"/>
              <a:t> matrices </a:t>
            </a:r>
            <a:r>
              <a:rPr lang="nl-NL" dirty="0" err="1"/>
              <a:t>that</a:t>
            </a:r>
            <a:r>
              <a:rPr lang="nl-NL" dirty="0"/>
              <a:t> are </a:t>
            </a:r>
            <a:r>
              <a:rPr lang="nl-NL" dirty="0" err="1"/>
              <a:t>usually</a:t>
            </a:r>
            <a:r>
              <a:rPr lang="nl-NL" dirty="0"/>
              <a:t> thermosetting </a:t>
            </a:r>
            <a:r>
              <a:rPr lang="nl-NL" dirty="0" err="1"/>
              <a:t>resins</a:t>
            </a:r>
            <a:r>
              <a:rPr lang="nl-NL" dirty="0"/>
              <a:t>. </a:t>
            </a:r>
            <a:r>
              <a:rPr lang="nl-NL" dirty="0" err="1"/>
              <a:t>They</a:t>
            </a:r>
            <a:r>
              <a:rPr lang="nl-NL" dirty="0"/>
              <a:t> </a:t>
            </a:r>
            <a:r>
              <a:rPr lang="en-US" dirty="0"/>
              <a:t>have a cross-linked molecular structure that poses </a:t>
            </a:r>
            <a:r>
              <a:rPr lang="en-US" u="sng" dirty="0"/>
              <a:t>a challenge to conventional recycling technologies</a:t>
            </a:r>
            <a:r>
              <a:rPr lang="en-US" dirty="0"/>
              <a:t>.</a:t>
            </a:r>
            <a:endParaRPr lang="en-GB" dirty="0"/>
          </a:p>
        </p:txBody>
      </p:sp>
      <p:pic>
        <p:nvPicPr>
          <p:cNvPr id="4" name="Imagen 7">
            <a:extLst>
              <a:ext uri="{FF2B5EF4-FFF2-40B4-BE49-F238E27FC236}">
                <a16:creationId xmlns:a16="http://schemas.microsoft.com/office/drawing/2014/main" id="{F6CB091A-6966-4D06-8D4A-942D868EF940}"/>
              </a:ext>
            </a:extLst>
          </p:cNvPr>
          <p:cNvPicPr>
            <a:picLocks noChangeAspect="1"/>
          </p:cNvPicPr>
          <p:nvPr/>
        </p:nvPicPr>
        <p:blipFill>
          <a:blip r:embed="rId3"/>
          <a:stretch>
            <a:fillRect/>
          </a:stretch>
        </p:blipFill>
        <p:spPr>
          <a:xfrm>
            <a:off x="1489248" y="4592605"/>
            <a:ext cx="2857500" cy="1600200"/>
          </a:xfrm>
          <a:prstGeom prst="rect">
            <a:avLst/>
          </a:prstGeom>
        </p:spPr>
      </p:pic>
      <p:pic>
        <p:nvPicPr>
          <p:cNvPr id="5" name="Imagen 10">
            <a:extLst>
              <a:ext uri="{FF2B5EF4-FFF2-40B4-BE49-F238E27FC236}">
                <a16:creationId xmlns:a16="http://schemas.microsoft.com/office/drawing/2014/main" id="{2E8BEA03-ADD2-410B-B2F6-32AB95B3D121}"/>
              </a:ext>
            </a:extLst>
          </p:cNvPr>
          <p:cNvPicPr>
            <a:picLocks noChangeAspect="1"/>
          </p:cNvPicPr>
          <p:nvPr/>
        </p:nvPicPr>
        <p:blipFill>
          <a:blip r:embed="rId4"/>
          <a:stretch>
            <a:fillRect/>
          </a:stretch>
        </p:blipFill>
        <p:spPr>
          <a:xfrm>
            <a:off x="3987817" y="4754213"/>
            <a:ext cx="1799665" cy="884008"/>
          </a:xfrm>
          <a:prstGeom prst="rect">
            <a:avLst/>
          </a:prstGeom>
        </p:spPr>
      </p:pic>
      <p:pic>
        <p:nvPicPr>
          <p:cNvPr id="6" name="Picture 5">
            <a:extLst>
              <a:ext uri="{FF2B5EF4-FFF2-40B4-BE49-F238E27FC236}">
                <a16:creationId xmlns:a16="http://schemas.microsoft.com/office/drawing/2014/main" id="{A9CEF1EA-3EC1-4D6B-91BA-C4044681C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4520" y="4221750"/>
            <a:ext cx="1633551" cy="2091232"/>
          </a:xfrm>
          <a:prstGeom prst="rect">
            <a:avLst/>
          </a:prstGeom>
        </p:spPr>
      </p:pic>
      <p:sp>
        <p:nvSpPr>
          <p:cNvPr id="7" name="TextBox 6">
            <a:extLst>
              <a:ext uri="{FF2B5EF4-FFF2-40B4-BE49-F238E27FC236}">
                <a16:creationId xmlns:a16="http://schemas.microsoft.com/office/drawing/2014/main" id="{00626214-A9C1-4C10-B9A1-CCA1E49E83BF}"/>
              </a:ext>
            </a:extLst>
          </p:cNvPr>
          <p:cNvSpPr txBox="1"/>
          <p:nvPr/>
        </p:nvSpPr>
        <p:spPr>
          <a:xfrm>
            <a:off x="677334" y="6474590"/>
            <a:ext cx="9627809" cy="523220"/>
          </a:xfrm>
          <a:prstGeom prst="rect">
            <a:avLst/>
          </a:prstGeom>
          <a:noFill/>
        </p:spPr>
        <p:txBody>
          <a:bodyPr wrap="square" rtlCol="0">
            <a:spAutoFit/>
          </a:bodyPr>
          <a:lstStyle/>
          <a:p>
            <a:r>
              <a:rPr lang="en-US" sz="1000" dirty="0">
                <a:effectLst/>
              </a:rPr>
              <a:t>“Aviation Market Size, Statistics | 2022 - 27 | Forecast Report.” https://www.mordorintelligence.com/industry-reports/aviation-market (October 17, 2022).</a:t>
            </a:r>
          </a:p>
          <a:p>
            <a:endParaRPr lang="nl-NL" dirty="0"/>
          </a:p>
        </p:txBody>
      </p:sp>
    </p:spTree>
    <p:extLst>
      <p:ext uri="{BB962C8B-B14F-4D97-AF65-F5344CB8AC3E}">
        <p14:creationId xmlns:p14="http://schemas.microsoft.com/office/powerpoint/2010/main" val="119192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75D0-4E83-4351-88A1-D40739FB73D4}"/>
              </a:ext>
            </a:extLst>
          </p:cNvPr>
          <p:cNvSpPr>
            <a:spLocks noGrp="1"/>
          </p:cNvSpPr>
          <p:nvPr>
            <p:ph type="title"/>
          </p:nvPr>
        </p:nvSpPr>
        <p:spPr/>
        <p:txBody>
          <a:bodyPr/>
          <a:lstStyle/>
          <a:p>
            <a:r>
              <a:rPr lang="en-GB" dirty="0"/>
              <a:t>About the project</a:t>
            </a:r>
          </a:p>
        </p:txBody>
      </p:sp>
      <p:graphicFrame>
        <p:nvGraphicFramePr>
          <p:cNvPr id="7" name="Diagram 6">
            <a:extLst>
              <a:ext uri="{FF2B5EF4-FFF2-40B4-BE49-F238E27FC236}">
                <a16:creationId xmlns:a16="http://schemas.microsoft.com/office/drawing/2014/main" id="{47F76D68-0AB7-47B9-ABA7-E58AD2F5355A}"/>
              </a:ext>
            </a:extLst>
          </p:cNvPr>
          <p:cNvGraphicFramePr/>
          <p:nvPr>
            <p:extLst>
              <p:ext uri="{D42A27DB-BD31-4B8C-83A1-F6EECF244321}">
                <p14:modId xmlns:p14="http://schemas.microsoft.com/office/powerpoint/2010/main" val="2386828784"/>
              </p:ext>
            </p:extLst>
          </p:nvPr>
        </p:nvGraphicFramePr>
        <p:xfrm>
          <a:off x="1510197" y="2158593"/>
          <a:ext cx="8038105" cy="3990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5">
            <a:extLst>
              <a:ext uri="{FF2B5EF4-FFF2-40B4-BE49-F238E27FC236}">
                <a16:creationId xmlns:a16="http://schemas.microsoft.com/office/drawing/2014/main" id="{3719A9DB-CCD3-4C4E-A7FA-8243CD30A14B}"/>
              </a:ext>
            </a:extLst>
          </p:cNvPr>
          <p:cNvPicPr>
            <a:picLocks noChangeAspect="1"/>
          </p:cNvPicPr>
          <p:nvPr/>
        </p:nvPicPr>
        <p:blipFill>
          <a:blip r:embed="rId8"/>
          <a:stretch>
            <a:fillRect/>
          </a:stretch>
        </p:blipFill>
        <p:spPr>
          <a:xfrm>
            <a:off x="5354777" y="729966"/>
            <a:ext cx="1728308" cy="432077"/>
          </a:xfrm>
          <a:prstGeom prst="rect">
            <a:avLst/>
          </a:prstGeom>
        </p:spPr>
      </p:pic>
      <p:pic>
        <p:nvPicPr>
          <p:cNvPr id="6" name="Picture 5">
            <a:extLst>
              <a:ext uri="{FF2B5EF4-FFF2-40B4-BE49-F238E27FC236}">
                <a16:creationId xmlns:a16="http://schemas.microsoft.com/office/drawing/2014/main" id="{F609EE53-B080-46F9-9867-EC077A267B2A}"/>
              </a:ext>
            </a:extLst>
          </p:cNvPr>
          <p:cNvPicPr>
            <a:picLocks noChangeAspect="1"/>
          </p:cNvPicPr>
          <p:nvPr/>
        </p:nvPicPr>
        <p:blipFill>
          <a:blip r:embed="rId9"/>
          <a:stretch>
            <a:fillRect/>
          </a:stretch>
        </p:blipFill>
        <p:spPr>
          <a:xfrm>
            <a:off x="7488881" y="643717"/>
            <a:ext cx="1577059" cy="498629"/>
          </a:xfrm>
          <a:prstGeom prst="rect">
            <a:avLst/>
          </a:prstGeom>
        </p:spPr>
      </p:pic>
      <p:pic>
        <p:nvPicPr>
          <p:cNvPr id="8" name="Imagen 2">
            <a:extLst>
              <a:ext uri="{FF2B5EF4-FFF2-40B4-BE49-F238E27FC236}">
                <a16:creationId xmlns:a16="http://schemas.microsoft.com/office/drawing/2014/main" id="{CFA63ADB-A9E1-4CBF-938D-01290804B373}"/>
              </a:ext>
            </a:extLst>
          </p:cNvPr>
          <p:cNvPicPr>
            <a:picLocks noChangeAspect="1"/>
          </p:cNvPicPr>
          <p:nvPr/>
        </p:nvPicPr>
        <p:blipFill>
          <a:blip r:embed="rId10"/>
          <a:stretch>
            <a:fillRect/>
          </a:stretch>
        </p:blipFill>
        <p:spPr>
          <a:xfrm>
            <a:off x="746836" y="1435194"/>
            <a:ext cx="8567295" cy="5030262"/>
          </a:xfrm>
          <a:prstGeom prst="rect">
            <a:avLst/>
          </a:prstGeom>
        </p:spPr>
      </p:pic>
    </p:spTree>
    <p:extLst>
      <p:ext uri="{BB962C8B-B14F-4D97-AF65-F5344CB8AC3E}">
        <p14:creationId xmlns:p14="http://schemas.microsoft.com/office/powerpoint/2010/main" val="241939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75D0-4E83-4351-88A1-D40739FB73D4}"/>
              </a:ext>
            </a:extLst>
          </p:cNvPr>
          <p:cNvSpPr>
            <a:spLocks noGrp="1"/>
          </p:cNvSpPr>
          <p:nvPr>
            <p:ph type="title"/>
          </p:nvPr>
        </p:nvSpPr>
        <p:spPr/>
        <p:txBody>
          <a:bodyPr/>
          <a:lstStyle/>
          <a:p>
            <a:r>
              <a:rPr lang="en-GB" dirty="0"/>
              <a:t>Early results</a:t>
            </a:r>
          </a:p>
        </p:txBody>
      </p:sp>
      <p:pic>
        <p:nvPicPr>
          <p:cNvPr id="5" name="Imagen 5">
            <a:extLst>
              <a:ext uri="{FF2B5EF4-FFF2-40B4-BE49-F238E27FC236}">
                <a16:creationId xmlns:a16="http://schemas.microsoft.com/office/drawing/2014/main" id="{3719A9DB-CCD3-4C4E-A7FA-8243CD30A14B}"/>
              </a:ext>
            </a:extLst>
          </p:cNvPr>
          <p:cNvPicPr>
            <a:picLocks noChangeAspect="1"/>
          </p:cNvPicPr>
          <p:nvPr/>
        </p:nvPicPr>
        <p:blipFill>
          <a:blip r:embed="rId3"/>
          <a:stretch>
            <a:fillRect/>
          </a:stretch>
        </p:blipFill>
        <p:spPr>
          <a:xfrm>
            <a:off x="5354777" y="729966"/>
            <a:ext cx="1728308" cy="432077"/>
          </a:xfrm>
          <a:prstGeom prst="rect">
            <a:avLst/>
          </a:prstGeom>
        </p:spPr>
      </p:pic>
      <p:pic>
        <p:nvPicPr>
          <p:cNvPr id="6" name="Picture 5">
            <a:extLst>
              <a:ext uri="{FF2B5EF4-FFF2-40B4-BE49-F238E27FC236}">
                <a16:creationId xmlns:a16="http://schemas.microsoft.com/office/drawing/2014/main" id="{F609EE53-B080-46F9-9867-EC077A267B2A}"/>
              </a:ext>
            </a:extLst>
          </p:cNvPr>
          <p:cNvPicPr>
            <a:picLocks noChangeAspect="1"/>
          </p:cNvPicPr>
          <p:nvPr/>
        </p:nvPicPr>
        <p:blipFill>
          <a:blip r:embed="rId4"/>
          <a:stretch>
            <a:fillRect/>
          </a:stretch>
        </p:blipFill>
        <p:spPr>
          <a:xfrm>
            <a:off x="7488881" y="643717"/>
            <a:ext cx="1577059" cy="498629"/>
          </a:xfrm>
          <a:prstGeom prst="rect">
            <a:avLst/>
          </a:prstGeom>
        </p:spPr>
      </p:pic>
      <p:pic>
        <p:nvPicPr>
          <p:cNvPr id="9" name="Picture 8">
            <a:extLst>
              <a:ext uri="{FF2B5EF4-FFF2-40B4-BE49-F238E27FC236}">
                <a16:creationId xmlns:a16="http://schemas.microsoft.com/office/drawing/2014/main" id="{DA515C48-BE4A-443A-8675-5B6D4D4CFE41}"/>
              </a:ext>
            </a:extLst>
          </p:cNvPr>
          <p:cNvPicPr>
            <a:picLocks noChangeAspect="1"/>
          </p:cNvPicPr>
          <p:nvPr/>
        </p:nvPicPr>
        <p:blipFill>
          <a:blip r:embed="rId5"/>
          <a:stretch>
            <a:fillRect/>
          </a:stretch>
        </p:blipFill>
        <p:spPr>
          <a:xfrm>
            <a:off x="0" y="1979202"/>
            <a:ext cx="6307144" cy="3925508"/>
          </a:xfrm>
          <a:prstGeom prst="rect">
            <a:avLst/>
          </a:prstGeom>
          <a:solidFill>
            <a:schemeClr val="bg1"/>
          </a:solidFill>
        </p:spPr>
      </p:pic>
      <p:pic>
        <p:nvPicPr>
          <p:cNvPr id="10" name="Picture 6">
            <a:extLst>
              <a:ext uri="{FF2B5EF4-FFF2-40B4-BE49-F238E27FC236}">
                <a16:creationId xmlns:a16="http://schemas.microsoft.com/office/drawing/2014/main" id="{9BC6F489-FB59-47A0-9DC8-D30D5CC9E1FF}"/>
              </a:ext>
            </a:extLst>
          </p:cNvPr>
          <p:cNvPicPr>
            <a:picLocks noChangeAspect="1"/>
          </p:cNvPicPr>
          <p:nvPr/>
        </p:nvPicPr>
        <p:blipFill>
          <a:blip r:embed="rId6"/>
          <a:stretch>
            <a:fillRect/>
          </a:stretch>
        </p:blipFill>
        <p:spPr>
          <a:xfrm>
            <a:off x="6153322" y="1856311"/>
            <a:ext cx="6024465" cy="4047158"/>
          </a:xfrm>
          <a:prstGeom prst="rect">
            <a:avLst/>
          </a:prstGeom>
          <a:solidFill>
            <a:schemeClr val="bg1"/>
          </a:solidFill>
        </p:spPr>
      </p:pic>
      <p:sp>
        <p:nvSpPr>
          <p:cNvPr id="11" name="CuadroTexto 14">
            <a:extLst>
              <a:ext uri="{FF2B5EF4-FFF2-40B4-BE49-F238E27FC236}">
                <a16:creationId xmlns:a16="http://schemas.microsoft.com/office/drawing/2014/main" id="{646B21F7-DA6C-47D2-B013-204F0CD075BC}"/>
              </a:ext>
            </a:extLst>
          </p:cNvPr>
          <p:cNvSpPr txBox="1"/>
          <p:nvPr/>
        </p:nvSpPr>
        <p:spPr>
          <a:xfrm>
            <a:off x="2022452" y="1488220"/>
            <a:ext cx="1791092" cy="369332"/>
          </a:xfrm>
          <a:prstGeom prst="rect">
            <a:avLst/>
          </a:prstGeom>
          <a:noFill/>
        </p:spPr>
        <p:txBody>
          <a:bodyPr wrap="square" rtlCol="0">
            <a:spAutoFit/>
          </a:bodyPr>
          <a:lstStyle/>
          <a:p>
            <a:r>
              <a:rPr lang="es-ES" dirty="0"/>
              <a:t>Composites</a:t>
            </a:r>
          </a:p>
        </p:txBody>
      </p:sp>
      <p:sp>
        <p:nvSpPr>
          <p:cNvPr id="12" name="CuadroTexto 15">
            <a:extLst>
              <a:ext uri="{FF2B5EF4-FFF2-40B4-BE49-F238E27FC236}">
                <a16:creationId xmlns:a16="http://schemas.microsoft.com/office/drawing/2014/main" id="{138ACABE-0FD4-4A84-B5A6-B6560BFA5E82}"/>
              </a:ext>
            </a:extLst>
          </p:cNvPr>
          <p:cNvSpPr txBox="1"/>
          <p:nvPr/>
        </p:nvSpPr>
        <p:spPr>
          <a:xfrm>
            <a:off x="8170394" y="1400803"/>
            <a:ext cx="1791092" cy="369332"/>
          </a:xfrm>
          <a:prstGeom prst="rect">
            <a:avLst/>
          </a:prstGeom>
          <a:noFill/>
        </p:spPr>
        <p:txBody>
          <a:bodyPr wrap="square" rtlCol="0">
            <a:spAutoFit/>
          </a:bodyPr>
          <a:lstStyle/>
          <a:p>
            <a:r>
              <a:rPr lang="es-ES" dirty="0" err="1"/>
              <a:t>Biocomposites</a:t>
            </a:r>
            <a:endParaRPr lang="es-ES" dirty="0"/>
          </a:p>
        </p:txBody>
      </p:sp>
      <p:sp>
        <p:nvSpPr>
          <p:cNvPr id="13" name="CuadroTexto 11">
            <a:extLst>
              <a:ext uri="{FF2B5EF4-FFF2-40B4-BE49-F238E27FC236}">
                <a16:creationId xmlns:a16="http://schemas.microsoft.com/office/drawing/2014/main" id="{748FBCE3-B268-4F07-8ABE-604035FC5953}"/>
              </a:ext>
            </a:extLst>
          </p:cNvPr>
          <p:cNvSpPr txBox="1"/>
          <p:nvPr/>
        </p:nvSpPr>
        <p:spPr>
          <a:xfrm>
            <a:off x="392165" y="6063734"/>
            <a:ext cx="12054838" cy="369332"/>
          </a:xfrm>
          <a:prstGeom prst="rect">
            <a:avLst/>
          </a:prstGeom>
          <a:no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ncineration and landfill out from the MCDA analysis as these are waste management options but not recycling technologies</a:t>
            </a:r>
            <a:endParaRPr lang="es-ES" dirty="0"/>
          </a:p>
        </p:txBody>
      </p:sp>
    </p:spTree>
    <p:extLst>
      <p:ext uri="{BB962C8B-B14F-4D97-AF65-F5344CB8AC3E}">
        <p14:creationId xmlns:p14="http://schemas.microsoft.com/office/powerpoint/2010/main" val="378434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088760-D276-43DB-9E12-DEADACAEE32E}"/>
              </a:ext>
            </a:extLst>
          </p:cNvPr>
          <p:cNvPicPr>
            <a:picLocks noChangeAspect="1"/>
          </p:cNvPicPr>
          <p:nvPr/>
        </p:nvPicPr>
        <p:blipFill>
          <a:blip r:embed="rId3"/>
          <a:stretch>
            <a:fillRect/>
          </a:stretch>
        </p:blipFill>
        <p:spPr>
          <a:xfrm>
            <a:off x="677334" y="1252954"/>
            <a:ext cx="6549731" cy="5546567"/>
          </a:xfrm>
          <a:prstGeom prst="rect">
            <a:avLst/>
          </a:prstGeom>
        </p:spPr>
      </p:pic>
      <p:sp>
        <p:nvSpPr>
          <p:cNvPr id="4" name="Title 1">
            <a:extLst>
              <a:ext uri="{FF2B5EF4-FFF2-40B4-BE49-F238E27FC236}">
                <a16:creationId xmlns:a16="http://schemas.microsoft.com/office/drawing/2014/main" id="{12C09437-C31E-42F3-B009-99EE7DE0BB71}"/>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MCDA results &amp; Circularity Potential</a:t>
            </a:r>
            <a:endParaRPr lang="nl-NL"/>
          </a:p>
        </p:txBody>
      </p:sp>
      <p:pic>
        <p:nvPicPr>
          <p:cNvPr id="3" name="Graphic 2" descr="Smiling face with no fill">
            <a:extLst>
              <a:ext uri="{FF2B5EF4-FFF2-40B4-BE49-F238E27FC236}">
                <a16:creationId xmlns:a16="http://schemas.microsoft.com/office/drawing/2014/main" id="{26BFF36F-3456-4195-BF27-8FAB000A8A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2601" y="1252954"/>
            <a:ext cx="720000" cy="720000"/>
          </a:xfrm>
          <a:prstGeom prst="rect">
            <a:avLst/>
          </a:prstGeom>
        </p:spPr>
      </p:pic>
      <p:pic>
        <p:nvPicPr>
          <p:cNvPr id="7" name="Graphic 6" descr="Smiling face with no fill">
            <a:extLst>
              <a:ext uri="{FF2B5EF4-FFF2-40B4-BE49-F238E27FC236}">
                <a16:creationId xmlns:a16="http://schemas.microsoft.com/office/drawing/2014/main" id="{8DFD2E48-2D61-4C39-8A49-661271EEA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96069" y="1658850"/>
            <a:ext cx="720000" cy="720000"/>
          </a:xfrm>
          <a:prstGeom prst="rect">
            <a:avLst/>
          </a:prstGeom>
        </p:spPr>
      </p:pic>
      <p:pic>
        <p:nvPicPr>
          <p:cNvPr id="9" name="Graphic 8" descr="Smiling face with no fill">
            <a:extLst>
              <a:ext uri="{FF2B5EF4-FFF2-40B4-BE49-F238E27FC236}">
                <a16:creationId xmlns:a16="http://schemas.microsoft.com/office/drawing/2014/main" id="{DE6772D6-1E62-4ED5-B7A5-DD06C322D7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6069" y="2110400"/>
            <a:ext cx="720000" cy="720000"/>
          </a:xfrm>
          <a:prstGeom prst="rect">
            <a:avLst/>
          </a:prstGeom>
        </p:spPr>
      </p:pic>
      <p:pic>
        <p:nvPicPr>
          <p:cNvPr id="10" name="Graphic 9" descr="Smiling face with no fill">
            <a:extLst>
              <a:ext uri="{FF2B5EF4-FFF2-40B4-BE49-F238E27FC236}">
                <a16:creationId xmlns:a16="http://schemas.microsoft.com/office/drawing/2014/main" id="{326F96E3-DAD0-4994-8388-64E36AE07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6069" y="1390400"/>
            <a:ext cx="720000" cy="720000"/>
          </a:xfrm>
          <a:prstGeom prst="rect">
            <a:avLst/>
          </a:prstGeom>
        </p:spPr>
      </p:pic>
      <p:graphicFrame>
        <p:nvGraphicFramePr>
          <p:cNvPr id="8" name="Content Placeholder 6">
            <a:extLst>
              <a:ext uri="{FF2B5EF4-FFF2-40B4-BE49-F238E27FC236}">
                <a16:creationId xmlns:a16="http://schemas.microsoft.com/office/drawing/2014/main" id="{1C014BBA-4E64-43F5-A6F9-2EF3E0A5B232}"/>
              </a:ext>
            </a:extLst>
          </p:cNvPr>
          <p:cNvGraphicFramePr>
            <a:graphicFrameLocks/>
          </p:cNvGraphicFramePr>
          <p:nvPr>
            <p:extLst>
              <p:ext uri="{D42A27DB-BD31-4B8C-83A1-F6EECF244321}">
                <p14:modId xmlns:p14="http://schemas.microsoft.com/office/powerpoint/2010/main" val="3702942839"/>
              </p:ext>
            </p:extLst>
          </p:nvPr>
        </p:nvGraphicFramePr>
        <p:xfrm>
          <a:off x="7769303" y="2830400"/>
          <a:ext cx="3872994" cy="3695301"/>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Box 1">
            <a:extLst>
              <a:ext uri="{FF2B5EF4-FFF2-40B4-BE49-F238E27FC236}">
                <a16:creationId xmlns:a16="http://schemas.microsoft.com/office/drawing/2014/main" id="{46CB39CF-A339-4953-97BD-27AFD15C9DAD}"/>
              </a:ext>
            </a:extLst>
          </p:cNvPr>
          <p:cNvSpPr txBox="1"/>
          <p:nvPr/>
        </p:nvSpPr>
        <p:spPr>
          <a:xfrm>
            <a:off x="8180637" y="1284454"/>
            <a:ext cx="3513666" cy="1477328"/>
          </a:xfrm>
          <a:prstGeom prst="rect">
            <a:avLst/>
          </a:prstGeom>
          <a:noFill/>
        </p:spPr>
        <p:txBody>
          <a:bodyPr wrap="square" rtlCol="0">
            <a:spAutoFit/>
          </a:bodyPr>
          <a:lstStyle/>
          <a:p>
            <a:r>
              <a:rPr lang="nl-NL" dirty="0"/>
              <a:t>MCDA </a:t>
            </a:r>
            <a:r>
              <a:rPr lang="nl-NL" dirty="0" err="1"/>
              <a:t>categories</a:t>
            </a:r>
            <a:r>
              <a:rPr lang="nl-NL" dirty="0"/>
              <a:t>:</a:t>
            </a:r>
          </a:p>
          <a:p>
            <a:pPr marL="342900" indent="-342900">
              <a:buAutoNum type="arabicPeriod"/>
            </a:pPr>
            <a:r>
              <a:rPr lang="nl-NL" dirty="0"/>
              <a:t>Technical </a:t>
            </a:r>
            <a:r>
              <a:rPr lang="nl-NL" dirty="0" err="1"/>
              <a:t>performace</a:t>
            </a:r>
            <a:r>
              <a:rPr lang="nl-NL" dirty="0"/>
              <a:t>;</a:t>
            </a:r>
          </a:p>
          <a:p>
            <a:pPr marL="342900" indent="-342900">
              <a:buAutoNum type="arabicPeriod"/>
            </a:pPr>
            <a:r>
              <a:rPr lang="nl-NL" dirty="0" err="1"/>
              <a:t>Economical</a:t>
            </a:r>
            <a:r>
              <a:rPr lang="nl-NL" dirty="0"/>
              <a:t> performance;</a:t>
            </a:r>
          </a:p>
          <a:p>
            <a:pPr marL="342900" indent="-342900">
              <a:buAutoNum type="arabicPeriod"/>
            </a:pPr>
            <a:r>
              <a:rPr lang="nl-NL" dirty="0"/>
              <a:t>Resource performance;</a:t>
            </a:r>
          </a:p>
          <a:p>
            <a:pPr marL="342900" indent="-342900">
              <a:buAutoNum type="arabicPeriod"/>
            </a:pPr>
            <a:r>
              <a:rPr lang="nl-NL" dirty="0" err="1"/>
              <a:t>Environmental</a:t>
            </a:r>
            <a:r>
              <a:rPr lang="nl-NL" dirty="0"/>
              <a:t> performance</a:t>
            </a:r>
          </a:p>
        </p:txBody>
      </p:sp>
    </p:spTree>
    <p:extLst>
      <p:ext uri="{BB962C8B-B14F-4D97-AF65-F5344CB8AC3E}">
        <p14:creationId xmlns:p14="http://schemas.microsoft.com/office/powerpoint/2010/main" val="32414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75D0-4E83-4351-88A1-D40739FB73D4}"/>
              </a:ext>
            </a:extLst>
          </p:cNvPr>
          <p:cNvSpPr>
            <a:spLocks noGrp="1"/>
          </p:cNvSpPr>
          <p:nvPr>
            <p:ph type="title"/>
          </p:nvPr>
        </p:nvSpPr>
        <p:spPr>
          <a:xfrm>
            <a:off x="677334" y="233082"/>
            <a:ext cx="8596668" cy="1320800"/>
          </a:xfrm>
        </p:spPr>
        <p:txBody>
          <a:bodyPr/>
          <a:lstStyle/>
          <a:p>
            <a:r>
              <a:rPr lang="en-GB" dirty="0"/>
              <a:t>Life Cycle Assessment</a:t>
            </a:r>
          </a:p>
        </p:txBody>
      </p:sp>
      <p:graphicFrame>
        <p:nvGraphicFramePr>
          <p:cNvPr id="4" name="Table 15">
            <a:extLst>
              <a:ext uri="{FF2B5EF4-FFF2-40B4-BE49-F238E27FC236}">
                <a16:creationId xmlns:a16="http://schemas.microsoft.com/office/drawing/2014/main" id="{7CFECBC9-B17D-479E-803A-E6390DE88D8A}"/>
              </a:ext>
            </a:extLst>
          </p:cNvPr>
          <p:cNvGraphicFramePr>
            <a:graphicFrameLocks noGrp="1"/>
          </p:cNvGraphicFramePr>
          <p:nvPr>
            <p:extLst>
              <p:ext uri="{D42A27DB-BD31-4B8C-83A1-F6EECF244321}">
                <p14:modId xmlns:p14="http://schemas.microsoft.com/office/powerpoint/2010/main" val="3555150868"/>
              </p:ext>
            </p:extLst>
          </p:nvPr>
        </p:nvGraphicFramePr>
        <p:xfrm>
          <a:off x="521387" y="1206146"/>
          <a:ext cx="9162471" cy="4572271"/>
        </p:xfrm>
        <a:graphic>
          <a:graphicData uri="http://schemas.openxmlformats.org/drawingml/2006/table">
            <a:tbl>
              <a:tblPr firstRow="1" bandRow="1">
                <a:tableStyleId>{69012ECD-51FC-41F1-AA8D-1B2483CD663E}</a:tableStyleId>
              </a:tblPr>
              <a:tblGrid>
                <a:gridCol w="2290617">
                  <a:extLst>
                    <a:ext uri="{9D8B030D-6E8A-4147-A177-3AD203B41FA5}">
                      <a16:colId xmlns:a16="http://schemas.microsoft.com/office/drawing/2014/main" val="3855440837"/>
                    </a:ext>
                  </a:extLst>
                </a:gridCol>
                <a:gridCol w="6871854">
                  <a:extLst>
                    <a:ext uri="{9D8B030D-6E8A-4147-A177-3AD203B41FA5}">
                      <a16:colId xmlns:a16="http://schemas.microsoft.com/office/drawing/2014/main" val="437749295"/>
                    </a:ext>
                  </a:extLst>
                </a:gridCol>
              </a:tblGrid>
              <a:tr h="328810">
                <a:tc>
                  <a:txBody>
                    <a:bodyPr/>
                    <a:lstStyle/>
                    <a:p>
                      <a:r>
                        <a:rPr lang="en-GB" sz="1600" b="1">
                          <a:solidFill>
                            <a:srgbClr val="3F6241"/>
                          </a:solidFill>
                        </a:rPr>
                        <a:t>TITLE</a:t>
                      </a:r>
                    </a:p>
                  </a:txBody>
                  <a:tcPr/>
                </a:tc>
                <a:tc>
                  <a:txBody>
                    <a:bodyPr/>
                    <a:lstStyle/>
                    <a:p>
                      <a:r>
                        <a:rPr lang="nl-NL" sz="1600" b="1" kern="1200">
                          <a:solidFill>
                            <a:srgbClr val="3F6241"/>
                          </a:solidFill>
                        </a:rPr>
                        <a:t>Screening LCA </a:t>
                      </a:r>
                      <a:r>
                        <a:rPr lang="en-GB" sz="1600" b="1" kern="1200">
                          <a:solidFill>
                            <a:srgbClr val="3F6241"/>
                          </a:solidFill>
                        </a:rPr>
                        <a:t>various Recycling Technologies for </a:t>
                      </a:r>
                      <a:r>
                        <a:rPr lang="en-GB" sz="1600" b="1" kern="1200" err="1">
                          <a:solidFill>
                            <a:srgbClr val="3F6241"/>
                          </a:solidFill>
                        </a:rPr>
                        <a:t>Biocomposites</a:t>
                      </a:r>
                      <a:r>
                        <a:rPr lang="en-GB" sz="1600" b="1" kern="1200">
                          <a:solidFill>
                            <a:srgbClr val="3F6241"/>
                          </a:solidFill>
                        </a:rPr>
                        <a:t> Waste from the Aircraft Industry</a:t>
                      </a:r>
                      <a:endParaRPr lang="en-GB" sz="1600" b="1" kern="1200">
                        <a:solidFill>
                          <a:srgbClr val="3F6241"/>
                        </a:solidFill>
                        <a:latin typeface="+mn-lt"/>
                        <a:ea typeface="+mn-ea"/>
                        <a:cs typeface="+mn-cs"/>
                      </a:endParaRPr>
                    </a:p>
                  </a:txBody>
                  <a:tcPr/>
                </a:tc>
                <a:extLst>
                  <a:ext uri="{0D108BD9-81ED-4DB2-BD59-A6C34878D82A}">
                    <a16:rowId xmlns:a16="http://schemas.microsoft.com/office/drawing/2014/main" val="3316061433"/>
                  </a:ext>
                </a:extLst>
              </a:tr>
              <a:tr h="494620">
                <a:tc>
                  <a:txBody>
                    <a:bodyPr/>
                    <a:lstStyle/>
                    <a:p>
                      <a:r>
                        <a:rPr lang="en-GB" sz="1600" b="1">
                          <a:solidFill>
                            <a:srgbClr val="3F6241"/>
                          </a:solidFill>
                        </a:rPr>
                        <a:t>GOAL</a:t>
                      </a:r>
                    </a:p>
                  </a:txBody>
                  <a:tcPr/>
                </a:tc>
                <a:tc>
                  <a:txBody>
                    <a:bodyPr/>
                    <a:lstStyle/>
                    <a:p>
                      <a:r>
                        <a:rPr lang="en-GB" sz="1600" kern="1200">
                          <a:solidFill>
                            <a:schemeClr val="tx1"/>
                          </a:solidFill>
                        </a:rPr>
                        <a:t>Quantification of the environmental impacts of three different recycling technologies for the </a:t>
                      </a:r>
                      <a:r>
                        <a:rPr lang="en-GB" sz="1600" kern="1200" err="1">
                          <a:solidFill>
                            <a:schemeClr val="tx1"/>
                          </a:solidFill>
                        </a:rPr>
                        <a:t>EoL</a:t>
                      </a:r>
                      <a:r>
                        <a:rPr lang="en-GB" sz="1600" kern="1200">
                          <a:solidFill>
                            <a:schemeClr val="tx1"/>
                          </a:solidFill>
                        </a:rPr>
                        <a:t> processing of targeted </a:t>
                      </a:r>
                      <a:r>
                        <a:rPr lang="en-GB" sz="1600" kern="1200" err="1">
                          <a:solidFill>
                            <a:schemeClr val="tx1"/>
                          </a:solidFill>
                        </a:rPr>
                        <a:t>biocomposites</a:t>
                      </a:r>
                      <a:endParaRPr lang="en-GB" sz="1600" kern="1200">
                        <a:solidFill>
                          <a:schemeClr val="tx1"/>
                        </a:solidFill>
                        <a:latin typeface="+mn-lt"/>
                        <a:ea typeface="+mn-ea"/>
                        <a:cs typeface="+mn-cs"/>
                      </a:endParaRPr>
                    </a:p>
                  </a:txBody>
                  <a:tcPr/>
                </a:tc>
                <a:extLst>
                  <a:ext uri="{0D108BD9-81ED-4DB2-BD59-A6C34878D82A}">
                    <a16:rowId xmlns:a16="http://schemas.microsoft.com/office/drawing/2014/main" val="2239250383"/>
                  </a:ext>
                </a:extLst>
              </a:tr>
              <a:tr h="291843">
                <a:tc>
                  <a:txBody>
                    <a:bodyPr/>
                    <a:lstStyle/>
                    <a:p>
                      <a:r>
                        <a:rPr lang="en-GB" sz="1600" b="1">
                          <a:solidFill>
                            <a:srgbClr val="3F6241"/>
                          </a:solidFill>
                        </a:rPr>
                        <a:t>FUNCTIONAL UNIT</a:t>
                      </a:r>
                    </a:p>
                  </a:txBody>
                  <a:tcPr/>
                </a:tc>
                <a:tc>
                  <a:txBody>
                    <a:bodyPr/>
                    <a:lstStyle/>
                    <a:p>
                      <a:pPr marL="0" indent="0">
                        <a:buFont typeface="Arial" panose="020B0604020202020204" pitchFamily="34" charset="0"/>
                        <a:buNone/>
                      </a:pPr>
                      <a:r>
                        <a:rPr lang="en-GB" sz="1600" kern="1200">
                          <a:solidFill>
                            <a:schemeClr val="tx1"/>
                          </a:solidFill>
                        </a:rPr>
                        <a:t>Managing of 1 kg of waste basalt - </a:t>
                      </a:r>
                      <a:r>
                        <a:rPr lang="en-GB" sz="1600" kern="1200" err="1">
                          <a:solidFill>
                            <a:schemeClr val="tx1"/>
                          </a:solidFill>
                        </a:rPr>
                        <a:t>bioPFA</a:t>
                      </a:r>
                      <a:r>
                        <a:rPr lang="en-GB" sz="1600" kern="1200">
                          <a:solidFill>
                            <a:schemeClr val="tx1"/>
                          </a:solidFill>
                        </a:rPr>
                        <a:t> composite sent for </a:t>
                      </a:r>
                      <a:r>
                        <a:rPr lang="en-GB" sz="1600" kern="1200" err="1">
                          <a:solidFill>
                            <a:schemeClr val="tx1"/>
                          </a:solidFill>
                        </a:rPr>
                        <a:t>EoL</a:t>
                      </a:r>
                      <a:r>
                        <a:rPr lang="en-GB" sz="1600" kern="1200">
                          <a:solidFill>
                            <a:schemeClr val="tx1"/>
                          </a:solidFill>
                        </a:rPr>
                        <a:t> treatment</a:t>
                      </a:r>
                      <a:endParaRPr lang="en-GB" sz="1600" kern="1200">
                        <a:solidFill>
                          <a:schemeClr val="tx1"/>
                        </a:solidFill>
                        <a:latin typeface="+mn-lt"/>
                        <a:ea typeface="+mn-ea"/>
                        <a:cs typeface="+mn-cs"/>
                      </a:endParaRPr>
                    </a:p>
                  </a:txBody>
                  <a:tcPr/>
                </a:tc>
                <a:extLst>
                  <a:ext uri="{0D108BD9-81ED-4DB2-BD59-A6C34878D82A}">
                    <a16:rowId xmlns:a16="http://schemas.microsoft.com/office/drawing/2014/main" val="1171639907"/>
                  </a:ext>
                </a:extLst>
              </a:tr>
              <a:tr h="663620">
                <a:tc>
                  <a:txBody>
                    <a:bodyPr/>
                    <a:lstStyle/>
                    <a:p>
                      <a:r>
                        <a:rPr lang="en-GB" sz="1600" b="1">
                          <a:solidFill>
                            <a:srgbClr val="3F6241"/>
                          </a:solidFill>
                        </a:rPr>
                        <a:t>SCOPE</a:t>
                      </a:r>
                    </a:p>
                  </a:txBody>
                  <a:tcPr/>
                </a:tc>
                <a:tc>
                  <a:txBody>
                    <a:bodyPr/>
                    <a:lstStyle/>
                    <a:p>
                      <a:pPr marL="0" indent="0">
                        <a:buFont typeface="Arial" panose="020B0604020202020204" pitchFamily="34" charset="0"/>
                        <a:buNone/>
                      </a:pPr>
                      <a:r>
                        <a:rPr lang="en-US" sz="1600" kern="1200" dirty="0">
                          <a:solidFill>
                            <a:schemeClr val="tx1"/>
                          </a:solidFill>
                        </a:rPr>
                        <a:t>Gate-to-gate LCA; the system boundaries are defined only around the end of the life process step of the whole life cycle</a:t>
                      </a:r>
                      <a:endParaRPr lang="en-GB" sz="1600" kern="1200" dirty="0">
                        <a:solidFill>
                          <a:schemeClr val="tx1"/>
                        </a:solidFill>
                        <a:latin typeface="+mn-lt"/>
                        <a:ea typeface="+mn-ea"/>
                        <a:cs typeface="+mn-cs"/>
                      </a:endParaRPr>
                    </a:p>
                  </a:txBody>
                  <a:tcPr/>
                </a:tc>
                <a:extLst>
                  <a:ext uri="{0D108BD9-81ED-4DB2-BD59-A6C34878D82A}">
                    <a16:rowId xmlns:a16="http://schemas.microsoft.com/office/drawing/2014/main" val="1361649172"/>
                  </a:ext>
                </a:extLst>
              </a:tr>
              <a:tr h="586331">
                <a:tc>
                  <a:txBody>
                    <a:bodyPr/>
                    <a:lstStyle/>
                    <a:p>
                      <a:r>
                        <a:rPr lang="en-GB" sz="1600" b="1">
                          <a:solidFill>
                            <a:srgbClr val="3F6241"/>
                          </a:solidFill>
                        </a:rPr>
                        <a:t>IMPACT ASSESSMENT METHOD</a:t>
                      </a:r>
                    </a:p>
                  </a:txBody>
                  <a:tcPr/>
                </a:tc>
                <a:tc>
                  <a:txBody>
                    <a:bodyPr/>
                    <a:lstStyle/>
                    <a:p>
                      <a:r>
                        <a:rPr lang="en-GB" sz="1600" kern="1200" err="1">
                          <a:solidFill>
                            <a:schemeClr val="tx1"/>
                          </a:solidFill>
                        </a:rPr>
                        <a:t>ReCiPe</a:t>
                      </a:r>
                      <a:r>
                        <a:rPr lang="en-GB" sz="1600" kern="1200">
                          <a:solidFill>
                            <a:schemeClr val="tx1"/>
                          </a:solidFill>
                        </a:rPr>
                        <a:t> 2016 Midpoint (H) </a:t>
                      </a:r>
                      <a:endParaRPr lang="en-GB" sz="1600" kern="1200">
                        <a:solidFill>
                          <a:schemeClr val="tx1"/>
                        </a:solidFill>
                        <a:latin typeface="+mn-lt"/>
                        <a:ea typeface="+mn-ea"/>
                        <a:cs typeface="+mn-cs"/>
                      </a:endParaRPr>
                    </a:p>
                  </a:txBody>
                  <a:tcPr/>
                </a:tc>
                <a:extLst>
                  <a:ext uri="{0D108BD9-81ED-4DB2-BD59-A6C34878D82A}">
                    <a16:rowId xmlns:a16="http://schemas.microsoft.com/office/drawing/2014/main" val="514568280"/>
                  </a:ext>
                </a:extLst>
              </a:tr>
              <a:tr h="567945">
                <a:tc>
                  <a:txBody>
                    <a:bodyPr/>
                    <a:lstStyle/>
                    <a:p>
                      <a:r>
                        <a:rPr lang="en-GB" sz="1600" b="1">
                          <a:solidFill>
                            <a:srgbClr val="3F6241"/>
                          </a:solidFill>
                        </a:rPr>
                        <a:t>SOFTWARE AND DATABASE</a:t>
                      </a:r>
                    </a:p>
                  </a:txBody>
                  <a:tcPr/>
                </a:tc>
                <a:tc>
                  <a:txBody>
                    <a:bodyPr/>
                    <a:lstStyle/>
                    <a:p>
                      <a:r>
                        <a:rPr lang="en-GB" sz="1600" kern="1200" err="1">
                          <a:solidFill>
                            <a:schemeClr val="tx1"/>
                          </a:solidFill>
                        </a:rPr>
                        <a:t>Simapro</a:t>
                      </a:r>
                      <a:r>
                        <a:rPr lang="en-GB" sz="1600" kern="1200">
                          <a:solidFill>
                            <a:schemeClr val="tx1"/>
                          </a:solidFill>
                        </a:rPr>
                        <a:t> software version 9.3.03; </a:t>
                      </a:r>
                      <a:r>
                        <a:rPr lang="en-GB" sz="1600" kern="1200" err="1">
                          <a:solidFill>
                            <a:schemeClr val="tx1"/>
                          </a:solidFill>
                        </a:rPr>
                        <a:t>Ecoinvent</a:t>
                      </a:r>
                      <a:r>
                        <a:rPr lang="en-GB" sz="1600" kern="1200">
                          <a:solidFill>
                            <a:schemeClr val="tx1"/>
                          </a:solidFill>
                        </a:rPr>
                        <a:t> 3.8 and Industry data 2.0</a:t>
                      </a:r>
                      <a:endParaRPr lang="en-GB" sz="1600" kern="1200">
                        <a:solidFill>
                          <a:schemeClr val="tx1"/>
                        </a:solidFill>
                        <a:latin typeface="+mn-lt"/>
                        <a:ea typeface="+mn-ea"/>
                        <a:cs typeface="+mn-cs"/>
                      </a:endParaRPr>
                    </a:p>
                  </a:txBody>
                  <a:tcPr/>
                </a:tc>
                <a:extLst>
                  <a:ext uri="{0D108BD9-81ED-4DB2-BD59-A6C34878D82A}">
                    <a16:rowId xmlns:a16="http://schemas.microsoft.com/office/drawing/2014/main" val="3411918811"/>
                  </a:ext>
                </a:extLst>
              </a:tr>
              <a:tr h="328810">
                <a:tc>
                  <a:txBody>
                    <a:bodyPr/>
                    <a:lstStyle/>
                    <a:p>
                      <a:r>
                        <a:rPr lang="nl-NL" sz="1600" b="1">
                          <a:solidFill>
                            <a:srgbClr val="3F6241"/>
                          </a:solidFill>
                        </a:rPr>
                        <a:t>ALLOCATION</a:t>
                      </a:r>
                      <a:endParaRPr lang="en-GB" sz="1600" b="1">
                        <a:solidFill>
                          <a:srgbClr val="3F6241"/>
                        </a:solidFill>
                      </a:endParaRPr>
                    </a:p>
                  </a:txBody>
                  <a:tcPr/>
                </a:tc>
                <a:tc>
                  <a:txBody>
                    <a:bodyPr/>
                    <a:lstStyle/>
                    <a:p>
                      <a:r>
                        <a:rPr lang="en-GB" sz="1600"/>
                        <a:t>System expansion</a:t>
                      </a:r>
                    </a:p>
                  </a:txBody>
                  <a:tcPr/>
                </a:tc>
                <a:extLst>
                  <a:ext uri="{0D108BD9-81ED-4DB2-BD59-A6C34878D82A}">
                    <a16:rowId xmlns:a16="http://schemas.microsoft.com/office/drawing/2014/main" val="906371783"/>
                  </a:ext>
                </a:extLst>
              </a:tr>
              <a:tr h="328810">
                <a:tc>
                  <a:txBody>
                    <a:bodyPr/>
                    <a:lstStyle/>
                    <a:p>
                      <a:r>
                        <a:rPr lang="nl-NL" sz="1600" b="1">
                          <a:solidFill>
                            <a:srgbClr val="3F6241"/>
                          </a:solidFill>
                        </a:rPr>
                        <a:t>GEOGRAPHY</a:t>
                      </a:r>
                      <a:endParaRPr lang="en-GB" sz="1600" b="1">
                        <a:solidFill>
                          <a:srgbClr val="3F6241"/>
                        </a:solidFill>
                      </a:endParaRPr>
                    </a:p>
                  </a:txBody>
                  <a:tcPr/>
                </a:tc>
                <a:tc>
                  <a:txBody>
                    <a:bodyPr/>
                    <a:lstStyle/>
                    <a:p>
                      <a:r>
                        <a:rPr lang="nl-NL" sz="1600"/>
                        <a:t>Europe</a:t>
                      </a:r>
                      <a:endParaRPr lang="en-GB" sz="1600"/>
                    </a:p>
                  </a:txBody>
                  <a:tcPr/>
                </a:tc>
                <a:extLst>
                  <a:ext uri="{0D108BD9-81ED-4DB2-BD59-A6C34878D82A}">
                    <a16:rowId xmlns:a16="http://schemas.microsoft.com/office/drawing/2014/main" val="701357074"/>
                  </a:ext>
                </a:extLst>
              </a:tr>
              <a:tr h="328810">
                <a:tc>
                  <a:txBody>
                    <a:bodyPr/>
                    <a:lstStyle/>
                    <a:p>
                      <a:r>
                        <a:rPr lang="en-GB" sz="1600" b="1">
                          <a:solidFill>
                            <a:srgbClr val="3F6241"/>
                          </a:solidFill>
                        </a:rPr>
                        <a:t>TECHNOLOGIES</a:t>
                      </a:r>
                    </a:p>
                  </a:txBody>
                  <a:tcPr/>
                </a:tc>
                <a:tc>
                  <a:txBody>
                    <a:bodyPr/>
                    <a:lstStyle/>
                    <a:p>
                      <a:r>
                        <a:rPr lang="en-GB" sz="1600" dirty="0"/>
                        <a:t>Mechanical recycling; Pyrolysis; Solvolysis</a:t>
                      </a:r>
                    </a:p>
                  </a:txBody>
                  <a:tcPr/>
                </a:tc>
                <a:extLst>
                  <a:ext uri="{0D108BD9-81ED-4DB2-BD59-A6C34878D82A}">
                    <a16:rowId xmlns:a16="http://schemas.microsoft.com/office/drawing/2014/main" val="2926329646"/>
                  </a:ext>
                </a:extLst>
              </a:tr>
            </a:tbl>
          </a:graphicData>
        </a:graphic>
      </p:graphicFrame>
    </p:spTree>
    <p:extLst>
      <p:ext uri="{BB962C8B-B14F-4D97-AF65-F5344CB8AC3E}">
        <p14:creationId xmlns:p14="http://schemas.microsoft.com/office/powerpoint/2010/main" val="119267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BD09-0595-4525-B69F-02B95780AC11}"/>
              </a:ext>
            </a:extLst>
          </p:cNvPr>
          <p:cNvSpPr>
            <a:spLocks noGrp="1"/>
          </p:cNvSpPr>
          <p:nvPr>
            <p:ph type="title"/>
          </p:nvPr>
        </p:nvSpPr>
        <p:spPr/>
        <p:txBody>
          <a:bodyPr/>
          <a:lstStyle/>
          <a:p>
            <a:r>
              <a:rPr lang="en-GB"/>
              <a:t>System boundaries: Mechanical recycling</a:t>
            </a:r>
          </a:p>
        </p:txBody>
      </p:sp>
      <p:sp>
        <p:nvSpPr>
          <p:cNvPr id="3" name="Content Placeholder 2">
            <a:extLst>
              <a:ext uri="{FF2B5EF4-FFF2-40B4-BE49-F238E27FC236}">
                <a16:creationId xmlns:a16="http://schemas.microsoft.com/office/drawing/2014/main" id="{9B8D6316-05C0-4DF8-8058-8F7249874310}"/>
              </a:ext>
            </a:extLst>
          </p:cNvPr>
          <p:cNvSpPr>
            <a:spLocks noGrp="1"/>
          </p:cNvSpPr>
          <p:nvPr>
            <p:ph idx="1"/>
          </p:nvPr>
        </p:nvSpPr>
        <p:spPr>
          <a:xfrm>
            <a:off x="677334" y="2160589"/>
            <a:ext cx="4601756" cy="3880773"/>
          </a:xfrm>
        </p:spPr>
        <p:txBody>
          <a:bodyPr/>
          <a:lstStyle/>
          <a:p>
            <a:r>
              <a:rPr lang="en-GB" dirty="0"/>
              <a:t>Assumptions:</a:t>
            </a:r>
          </a:p>
          <a:p>
            <a:pPr lvl="1"/>
            <a:r>
              <a:rPr lang="en-GB" sz="1800" dirty="0"/>
              <a:t>Composite ground to </a:t>
            </a:r>
            <a:r>
              <a:rPr lang="en-US" sz="1800" dirty="0"/>
              <a:t>the size of particles to 5 to 10 mm.</a:t>
            </a:r>
          </a:p>
          <a:p>
            <a:pPr lvl="1"/>
            <a:r>
              <a:rPr lang="en-US" sz="1800" dirty="0"/>
              <a:t>The products of mechanical recycling replaces a filler  </a:t>
            </a:r>
            <a:r>
              <a:rPr lang="en-US" sz="1800" dirty="0" err="1"/>
              <a:t>aluminium</a:t>
            </a:r>
            <a:r>
              <a:rPr lang="en-US" sz="1800" dirty="0"/>
              <a:t> hydroxide (ATH).</a:t>
            </a:r>
          </a:p>
          <a:p>
            <a:pPr lvl="1"/>
            <a:r>
              <a:rPr lang="en-US" sz="1800" dirty="0"/>
              <a:t>2% grinding residue assumed to be incinerated.</a:t>
            </a:r>
            <a:endParaRPr lang="en-GB" sz="1800" dirty="0"/>
          </a:p>
        </p:txBody>
      </p:sp>
      <p:pic>
        <p:nvPicPr>
          <p:cNvPr id="5" name="Picture 4">
            <a:extLst>
              <a:ext uri="{FF2B5EF4-FFF2-40B4-BE49-F238E27FC236}">
                <a16:creationId xmlns:a16="http://schemas.microsoft.com/office/drawing/2014/main" id="{8535F3FB-746F-4337-B859-2FC9B49C8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376" y="2158975"/>
            <a:ext cx="4487268" cy="3592371"/>
          </a:xfrm>
          <a:prstGeom prst="rect">
            <a:avLst/>
          </a:prstGeom>
        </p:spPr>
      </p:pic>
    </p:spTree>
    <p:extLst>
      <p:ext uri="{BB962C8B-B14F-4D97-AF65-F5344CB8AC3E}">
        <p14:creationId xmlns:p14="http://schemas.microsoft.com/office/powerpoint/2010/main" val="306844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BD09-0595-4525-B69F-02B95780AC11}"/>
              </a:ext>
            </a:extLst>
          </p:cNvPr>
          <p:cNvSpPr>
            <a:spLocks noGrp="1"/>
          </p:cNvSpPr>
          <p:nvPr>
            <p:ph type="title"/>
          </p:nvPr>
        </p:nvSpPr>
        <p:spPr/>
        <p:txBody>
          <a:bodyPr/>
          <a:lstStyle/>
          <a:p>
            <a:r>
              <a:rPr lang="en-GB"/>
              <a:t>System boundaries: Pyrolysis</a:t>
            </a:r>
          </a:p>
        </p:txBody>
      </p:sp>
      <p:sp>
        <p:nvSpPr>
          <p:cNvPr id="3" name="Content Placeholder 2">
            <a:extLst>
              <a:ext uri="{FF2B5EF4-FFF2-40B4-BE49-F238E27FC236}">
                <a16:creationId xmlns:a16="http://schemas.microsoft.com/office/drawing/2014/main" id="{9B8D6316-05C0-4DF8-8058-8F7249874310}"/>
              </a:ext>
            </a:extLst>
          </p:cNvPr>
          <p:cNvSpPr>
            <a:spLocks noGrp="1"/>
          </p:cNvSpPr>
          <p:nvPr>
            <p:ph idx="1"/>
          </p:nvPr>
        </p:nvSpPr>
        <p:spPr>
          <a:xfrm>
            <a:off x="677334" y="2160589"/>
            <a:ext cx="7274864" cy="3880773"/>
          </a:xfrm>
        </p:spPr>
        <p:txBody>
          <a:bodyPr vert="horz" lIns="91440" tIns="45720" rIns="91440" bIns="45720" rtlCol="0" anchor="t">
            <a:normAutofit/>
          </a:bodyPr>
          <a:lstStyle/>
          <a:p>
            <a:r>
              <a:rPr lang="en-GB" dirty="0"/>
              <a:t>Pyrolysis reactor operates at 500</a:t>
            </a:r>
            <a:r>
              <a:rPr lang="nl-NL" sz="1800" dirty="0">
                <a:effectLst/>
                <a:latin typeface="Segoe UI" panose="020B0502040204020203" pitchFamily="34" charset="0"/>
              </a:rPr>
              <a:t> °C </a:t>
            </a:r>
            <a:r>
              <a:rPr lang="en-GB" dirty="0"/>
              <a:t>in anoxic conditions.</a:t>
            </a:r>
          </a:p>
          <a:p>
            <a:r>
              <a:rPr lang="en-GB" dirty="0"/>
              <a:t>Product credits: Pyrolysis oil and basalt </a:t>
            </a:r>
            <a:r>
              <a:rPr lang="en-GB" dirty="0" err="1"/>
              <a:t>fibers</a:t>
            </a:r>
            <a:endParaRPr lang="en-GB" dirty="0"/>
          </a:p>
        </p:txBody>
      </p:sp>
      <p:pic>
        <p:nvPicPr>
          <p:cNvPr id="5" name="Picture 4">
            <a:extLst>
              <a:ext uri="{FF2B5EF4-FFF2-40B4-BE49-F238E27FC236}">
                <a16:creationId xmlns:a16="http://schemas.microsoft.com/office/drawing/2014/main" id="{07E6EB10-92CD-4106-BC1D-113EBBC5E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435" y="3118778"/>
            <a:ext cx="6979529" cy="2989937"/>
          </a:xfrm>
          <a:prstGeom prst="rect">
            <a:avLst/>
          </a:prstGeom>
        </p:spPr>
      </p:pic>
    </p:spTree>
    <p:extLst>
      <p:ext uri="{BB962C8B-B14F-4D97-AF65-F5344CB8AC3E}">
        <p14:creationId xmlns:p14="http://schemas.microsoft.com/office/powerpoint/2010/main" val="405104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BD09-0595-4525-B69F-02B95780AC11}"/>
              </a:ext>
            </a:extLst>
          </p:cNvPr>
          <p:cNvSpPr>
            <a:spLocks noGrp="1"/>
          </p:cNvSpPr>
          <p:nvPr>
            <p:ph type="title"/>
          </p:nvPr>
        </p:nvSpPr>
        <p:spPr/>
        <p:txBody>
          <a:bodyPr/>
          <a:lstStyle/>
          <a:p>
            <a:r>
              <a:rPr lang="en-GB"/>
              <a:t>System boundaries: Solvolysis</a:t>
            </a:r>
          </a:p>
        </p:txBody>
      </p:sp>
      <p:sp>
        <p:nvSpPr>
          <p:cNvPr id="3" name="Content Placeholder 2">
            <a:extLst>
              <a:ext uri="{FF2B5EF4-FFF2-40B4-BE49-F238E27FC236}">
                <a16:creationId xmlns:a16="http://schemas.microsoft.com/office/drawing/2014/main" id="{9B8D6316-05C0-4DF8-8058-8F7249874310}"/>
              </a:ext>
            </a:extLst>
          </p:cNvPr>
          <p:cNvSpPr>
            <a:spLocks noGrp="1"/>
          </p:cNvSpPr>
          <p:nvPr>
            <p:ph idx="1"/>
          </p:nvPr>
        </p:nvSpPr>
        <p:spPr>
          <a:xfrm>
            <a:off x="677334" y="2160589"/>
            <a:ext cx="3780623" cy="3880773"/>
          </a:xfrm>
        </p:spPr>
        <p:txBody>
          <a:bodyPr/>
          <a:lstStyle/>
          <a:p>
            <a:r>
              <a:rPr lang="en-GB" b="1" dirty="0">
                <a:cs typeface="Times New Roman" panose="02020603050405020304" pitchFamily="18" charset="0"/>
              </a:rPr>
              <a:t>Solvolysis conditions:</a:t>
            </a:r>
          </a:p>
          <a:p>
            <a:pPr lvl="1"/>
            <a:r>
              <a:rPr lang="en-GB" sz="1800" dirty="0">
                <a:effectLst/>
                <a:ea typeface="Times New Roman" panose="02020603050405020304" pitchFamily="18" charset="0"/>
                <a:cs typeface="Times New Roman" panose="02020603050405020304" pitchFamily="18" charset="0"/>
              </a:rPr>
              <a:t>Heated to 65</a:t>
            </a:r>
            <a:r>
              <a:rPr lang="en-GB" sz="1800" dirty="0">
                <a:effectLst/>
                <a:ea typeface="Times New Roman" panose="02020603050405020304" pitchFamily="18" charset="0"/>
              </a:rPr>
              <a:t>°</a:t>
            </a:r>
            <a:r>
              <a:rPr lang="en-GB" sz="1800" dirty="0">
                <a:effectLst/>
                <a:ea typeface="Times New Roman" panose="02020603050405020304" pitchFamily="18" charset="0"/>
                <a:cs typeface="Times New Roman" panose="02020603050405020304" pitchFamily="18" charset="0"/>
              </a:rPr>
              <a:t>C for 24 hours</a:t>
            </a:r>
          </a:p>
          <a:p>
            <a:pPr lvl="1"/>
            <a:r>
              <a:rPr lang="en-GB" sz="1800" dirty="0">
                <a:ea typeface="Times New Roman" panose="02020603050405020304" pitchFamily="18" charset="0"/>
                <a:cs typeface="Times New Roman" panose="02020603050405020304" pitchFamily="18" charset="0"/>
              </a:rPr>
              <a:t>Solvents: H</a:t>
            </a:r>
            <a:r>
              <a:rPr lang="en-GB" sz="1800" dirty="0">
                <a:effectLst/>
                <a:ea typeface="Times New Roman" panose="02020603050405020304" pitchFamily="18" charset="0"/>
                <a:cs typeface="Times New Roman" panose="02020603050405020304" pitchFamily="18" charset="0"/>
              </a:rPr>
              <a:t>ydrogen peroxide, water, and glacial acetic acid</a:t>
            </a:r>
          </a:p>
          <a:p>
            <a:pPr lvl="1"/>
            <a:r>
              <a:rPr lang="en-GB" sz="1800" dirty="0">
                <a:cs typeface="Times New Roman" panose="02020603050405020304" pitchFamily="18" charset="0"/>
              </a:rPr>
              <a:t>Product credits: </a:t>
            </a:r>
            <a:r>
              <a:rPr lang="en-GB" sz="1800" dirty="0" err="1">
                <a:cs typeface="Times New Roman" panose="02020603050405020304" pitchFamily="18" charset="0"/>
              </a:rPr>
              <a:t>Fibers</a:t>
            </a:r>
            <a:r>
              <a:rPr lang="en-GB" sz="1800" dirty="0">
                <a:cs typeface="Times New Roman" panose="02020603050405020304" pitchFamily="18" charset="0"/>
              </a:rPr>
              <a:t>, </a:t>
            </a:r>
          </a:p>
          <a:p>
            <a:pPr lvl="1"/>
            <a:r>
              <a:rPr lang="en-GB" sz="1800" dirty="0">
                <a:cs typeface="Times New Roman" panose="02020603050405020304" pitchFamily="18" charset="0"/>
              </a:rPr>
              <a:t>Residue is assumed to be  incinerated.</a:t>
            </a:r>
          </a:p>
        </p:txBody>
      </p:sp>
      <p:pic>
        <p:nvPicPr>
          <p:cNvPr id="4" name="Picture 3">
            <a:extLst>
              <a:ext uri="{FF2B5EF4-FFF2-40B4-BE49-F238E27FC236}">
                <a16:creationId xmlns:a16="http://schemas.microsoft.com/office/drawing/2014/main" id="{7687434F-6554-4CE7-A887-10A284BD3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4350" y="1793140"/>
            <a:ext cx="7102269" cy="3791663"/>
          </a:xfrm>
          <a:prstGeom prst="rect">
            <a:avLst/>
          </a:prstGeom>
          <a:solidFill>
            <a:schemeClr val="bg1">
              <a:alpha val="70000"/>
            </a:schemeClr>
          </a:solidFill>
        </p:spPr>
      </p:pic>
    </p:spTree>
    <p:extLst>
      <p:ext uri="{BB962C8B-B14F-4D97-AF65-F5344CB8AC3E}">
        <p14:creationId xmlns:p14="http://schemas.microsoft.com/office/powerpoint/2010/main" val="149017131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48f2ff-fdce-49e3-b513-46510a8b47d9">
      <Terms xmlns="http://schemas.microsoft.com/office/infopath/2007/PartnerControls"/>
    </lcf76f155ced4ddcb4097134ff3c332f>
    <TaxCatchAll xmlns="abd41042-c7c8-4c08-9edf-21bca4ef15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D454D89797039744A25AF81369CFFC29" ma:contentTypeVersion="15" ma:contentTypeDescription="Crear nuevo documento." ma:contentTypeScope="" ma:versionID="b4a2f3a4be7c4b92c51cd5ae6d0b5822">
  <xsd:schema xmlns:xsd="http://www.w3.org/2001/XMLSchema" xmlns:xs="http://www.w3.org/2001/XMLSchema" xmlns:p="http://schemas.microsoft.com/office/2006/metadata/properties" xmlns:ns2="cc48f2ff-fdce-49e3-b513-46510a8b47d9" xmlns:ns3="abd41042-c7c8-4c08-9edf-21bca4ef156d" targetNamespace="http://schemas.microsoft.com/office/2006/metadata/properties" ma:root="true" ma:fieldsID="af870b4407baf75e1f2e933dcf647756" ns2:_="" ns3:_="">
    <xsd:import namespace="cc48f2ff-fdce-49e3-b513-46510a8b47d9"/>
    <xsd:import namespace="abd41042-c7c8-4c08-9edf-21bca4ef15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8f2ff-fdce-49e3-b513-46510a8b47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6a36a150-6b0f-415d-91d8-457b6ff5e71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d41042-c7c8-4c08-9edf-21bca4ef156d"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0988a1bb-9e4f-4d66-882b-736f950b7300}" ma:internalName="TaxCatchAll" ma:showField="CatchAllData" ma:web="abd41042-c7c8-4c08-9edf-21bca4ef1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DE17C-1F2D-41F5-94E9-4A6ACE672C49}">
  <ds:schemaRefs>
    <ds:schemaRef ds:uri="http://www.w3.org/XML/1998/namespace"/>
    <ds:schemaRef ds:uri="abd41042-c7c8-4c08-9edf-21bca4ef156d"/>
    <ds:schemaRef ds:uri="http://purl.org/dc/terms/"/>
    <ds:schemaRef ds:uri="http://purl.org/dc/elements/1.1/"/>
    <ds:schemaRef ds:uri="cc48f2ff-fdce-49e3-b513-46510a8b47d9"/>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C5D361A-6D9C-4406-8A7A-BFA20BC1EBC5}">
  <ds:schemaRefs>
    <ds:schemaRef ds:uri="http://schemas.microsoft.com/sharepoint/v3/contenttype/forms"/>
  </ds:schemaRefs>
</ds:datastoreItem>
</file>

<file path=customXml/itemProps3.xml><?xml version="1.0" encoding="utf-8"?>
<ds:datastoreItem xmlns:ds="http://schemas.openxmlformats.org/officeDocument/2006/customXml" ds:itemID="{ACDC6794-1A44-452B-841E-A73C1014E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8f2ff-fdce-49e3-b513-46510a8b47d9"/>
    <ds:schemaRef ds:uri="abd41042-c7c8-4c08-9edf-21bca4ef15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2485</TotalTime>
  <Words>1237</Words>
  <Application>Microsoft Office PowerPoint</Application>
  <PresentationFormat>Panorámica</PresentationFormat>
  <Paragraphs>116</Paragraphs>
  <Slides>13</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Segoe UI</vt:lpstr>
      <vt:lpstr>Trebuchet MS</vt:lpstr>
      <vt:lpstr>Wingdings 3</vt:lpstr>
      <vt:lpstr>Faceta</vt:lpstr>
      <vt:lpstr>Comparative Screening Life Cycle Assessment of various Recycling Technologies for Biocomposites Waste from the Aircraft Industry </vt:lpstr>
      <vt:lpstr>Why investigate the end-of-life of biocomposites</vt:lpstr>
      <vt:lpstr>About the project</vt:lpstr>
      <vt:lpstr>Early results</vt:lpstr>
      <vt:lpstr>Presentación de PowerPoint</vt:lpstr>
      <vt:lpstr>Life Cycle Assessment</vt:lpstr>
      <vt:lpstr>System boundaries: Mechanical recycling</vt:lpstr>
      <vt:lpstr>System boundaries: Pyrolysis</vt:lpstr>
      <vt:lpstr>System boundaries: Solvolysis</vt:lpstr>
      <vt:lpstr>Results – Carbon footprint</vt:lpstr>
      <vt:lpstr>Multi-criteria Decision Analysis Results (MCDA) vs. Screening LCA</vt:lpstr>
      <vt:lpstr>Conclusion and 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Mehta, R. (Rajesh)</dc:creator>
  <cp:lastModifiedBy>Sergio Fita AIMPLAS</cp:lastModifiedBy>
  <cp:revision>1</cp:revision>
  <dcterms:created xsi:type="dcterms:W3CDTF">2020-09-16T12:03:44Z</dcterms:created>
  <dcterms:modified xsi:type="dcterms:W3CDTF">2023-02-06T09:29:06Z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0x010100D454D89797039744A25AF81369CFFC29</vt:lpwstr>
  </property>
  <property fmtid="{D5CDD505-2E9C-101B-9397-08002B2CF9AE}" pid="3" name="MediaServiceImageTags">
    <vt:lpwstr/>
  </property>
</Properties>
</file>