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25"/>
  </p:notesMasterIdLst>
  <p:sldIdLst>
    <p:sldId id="256" r:id="rId5"/>
    <p:sldId id="257" r:id="rId6"/>
    <p:sldId id="260" r:id="rId7"/>
    <p:sldId id="499" r:id="rId8"/>
    <p:sldId id="498" r:id="rId9"/>
    <p:sldId id="276" r:id="rId10"/>
    <p:sldId id="277" r:id="rId11"/>
    <p:sldId id="500" r:id="rId12"/>
    <p:sldId id="492" r:id="rId13"/>
    <p:sldId id="501" r:id="rId14"/>
    <p:sldId id="502" r:id="rId15"/>
    <p:sldId id="503" r:id="rId16"/>
    <p:sldId id="505" r:id="rId17"/>
    <p:sldId id="506" r:id="rId18"/>
    <p:sldId id="511" r:id="rId19"/>
    <p:sldId id="507" r:id="rId20"/>
    <p:sldId id="493" r:id="rId21"/>
    <p:sldId id="510" r:id="rId22"/>
    <p:sldId id="509"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Fita" initials="SF" lastIdx="11" clrIdx="0">
    <p:extLst>
      <p:ext uri="{19B8F6BF-5375-455C-9EA6-DF929625EA0E}">
        <p15:presenceInfo xmlns:p15="http://schemas.microsoft.com/office/powerpoint/2012/main" userId="S-1-5-21-3780346217-2699934304-1944409764-1475" providerId="AD"/>
      </p:ext>
    </p:extLst>
  </p:cmAuthor>
  <p:cmAuthor id="2" name="Oksana Buy" initials="OB" lastIdx="1" clrIdx="1">
    <p:extLst>
      <p:ext uri="{19B8F6BF-5375-455C-9EA6-DF929625EA0E}">
        <p15:presenceInfo xmlns:p15="http://schemas.microsoft.com/office/powerpoint/2012/main" userId="S-1-5-21-3780346217-2699934304-1944409764-3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CBD"/>
    <a:srgbClr val="656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736F8-3ED5-412C-91B7-3F098212ADEC}" v="1096" dt="2022-02-14T17:24:16.44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8" autoAdjust="0"/>
  </p:normalViewPr>
  <p:slideViewPr>
    <p:cSldViewPr snapToGrid="0">
      <p:cViewPr varScale="1">
        <p:scale>
          <a:sx n="97" d="100"/>
          <a:sy n="97" d="100"/>
        </p:scale>
        <p:origin x="99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ssens, J.M. (Judith)" userId="b09f0314-8e47-45af-a833-e8ae0a90f02f" providerId="ADAL" clId="{22DB5BB2-9D66-44B6-A2B0-92B13B683541}"/>
    <pc:docChg chg="modSld">
      <pc:chgData name="Kessens, J.M. (Judith)" userId="b09f0314-8e47-45af-a833-e8ae0a90f02f" providerId="ADAL" clId="{22DB5BB2-9D66-44B6-A2B0-92B13B683541}" dt="2021-11-29T17:00:14.287" v="37" actId="20577"/>
      <pc:docMkLst>
        <pc:docMk/>
      </pc:docMkLst>
      <pc:sldChg chg="modSp mod">
        <pc:chgData name="Kessens, J.M. (Judith)" userId="b09f0314-8e47-45af-a833-e8ae0a90f02f" providerId="ADAL" clId="{22DB5BB2-9D66-44B6-A2B0-92B13B683541}" dt="2021-11-29T16:55:46.155" v="8" actId="20577"/>
        <pc:sldMkLst>
          <pc:docMk/>
          <pc:sldMk cId="3021508" sldId="499"/>
        </pc:sldMkLst>
        <pc:spChg chg="mod">
          <ac:chgData name="Kessens, J.M. (Judith)" userId="b09f0314-8e47-45af-a833-e8ae0a90f02f" providerId="ADAL" clId="{22DB5BB2-9D66-44B6-A2B0-92B13B683541}" dt="2021-11-29T16:55:46.155" v="8" actId="20577"/>
          <ac:spMkLst>
            <pc:docMk/>
            <pc:sldMk cId="3021508" sldId="499"/>
            <ac:spMk id="11" creationId="{68EDEBE6-00C1-422B-93DF-5E646AADA08C}"/>
          </ac:spMkLst>
        </pc:spChg>
        <pc:graphicFrameChg chg="mod">
          <ac:chgData name="Kessens, J.M. (Judith)" userId="b09f0314-8e47-45af-a833-e8ae0a90f02f" providerId="ADAL" clId="{22DB5BB2-9D66-44B6-A2B0-92B13B683541}" dt="2021-11-29T16:55:23.758" v="4" actId="313"/>
          <ac:graphicFrameMkLst>
            <pc:docMk/>
            <pc:sldMk cId="3021508" sldId="499"/>
            <ac:graphicFrameMk id="1038" creationId="{AECB4F33-463F-41FC-B79E-1FC00CF0E820}"/>
          </ac:graphicFrameMkLst>
        </pc:graphicFrameChg>
      </pc:sldChg>
      <pc:sldChg chg="modSp mod">
        <pc:chgData name="Kessens, J.M. (Judith)" userId="b09f0314-8e47-45af-a833-e8ae0a90f02f" providerId="ADAL" clId="{22DB5BB2-9D66-44B6-A2B0-92B13B683541}" dt="2021-11-29T16:58:06.624" v="19" actId="20577"/>
        <pc:sldMkLst>
          <pc:docMk/>
          <pc:sldMk cId="3362981348" sldId="505"/>
        </pc:sldMkLst>
        <pc:spChg chg="mod">
          <ac:chgData name="Kessens, J.M. (Judith)" userId="b09f0314-8e47-45af-a833-e8ae0a90f02f" providerId="ADAL" clId="{22DB5BB2-9D66-44B6-A2B0-92B13B683541}" dt="2021-11-29T16:58:06.624" v="19" actId="20577"/>
          <ac:spMkLst>
            <pc:docMk/>
            <pc:sldMk cId="3362981348" sldId="505"/>
            <ac:spMk id="11" creationId="{2FCAF89B-4E76-4963-8A71-E1007A4D4FB0}"/>
          </ac:spMkLst>
        </pc:spChg>
        <pc:spChg chg="mod">
          <ac:chgData name="Kessens, J.M. (Judith)" userId="b09f0314-8e47-45af-a833-e8ae0a90f02f" providerId="ADAL" clId="{22DB5BB2-9D66-44B6-A2B0-92B13B683541}" dt="2021-11-29T16:57:40.115" v="9" actId="20577"/>
          <ac:spMkLst>
            <pc:docMk/>
            <pc:sldMk cId="3362981348" sldId="505"/>
            <ac:spMk id="21" creationId="{E15AB959-7C55-4B84-A96A-CB6014944E4E}"/>
          </ac:spMkLst>
        </pc:spChg>
      </pc:sldChg>
      <pc:sldChg chg="modSp mod">
        <pc:chgData name="Kessens, J.M. (Judith)" userId="b09f0314-8e47-45af-a833-e8ae0a90f02f" providerId="ADAL" clId="{22DB5BB2-9D66-44B6-A2B0-92B13B683541}" dt="2021-11-29T16:58:42.501" v="29" actId="20577"/>
        <pc:sldMkLst>
          <pc:docMk/>
          <pc:sldMk cId="943183255" sldId="506"/>
        </pc:sldMkLst>
        <pc:spChg chg="mod">
          <ac:chgData name="Kessens, J.M. (Judith)" userId="b09f0314-8e47-45af-a833-e8ae0a90f02f" providerId="ADAL" clId="{22DB5BB2-9D66-44B6-A2B0-92B13B683541}" dt="2021-11-29T16:58:42.501" v="29" actId="20577"/>
          <ac:spMkLst>
            <pc:docMk/>
            <pc:sldMk cId="943183255" sldId="506"/>
            <ac:spMk id="14" creationId="{893A22A4-DCD1-40F5-901A-B5321B0AB2B8}"/>
          </ac:spMkLst>
        </pc:spChg>
      </pc:sldChg>
      <pc:sldChg chg="modSp">
        <pc:chgData name="Kessens, J.M. (Judith)" userId="b09f0314-8e47-45af-a833-e8ae0a90f02f" providerId="ADAL" clId="{22DB5BB2-9D66-44B6-A2B0-92B13B683541}" dt="2021-11-29T17:00:14.287" v="37" actId="20577"/>
        <pc:sldMkLst>
          <pc:docMk/>
          <pc:sldMk cId="2820381379" sldId="509"/>
        </pc:sldMkLst>
        <pc:spChg chg="mod">
          <ac:chgData name="Kessens, J.M. (Judith)" userId="b09f0314-8e47-45af-a833-e8ae0a90f02f" providerId="ADAL" clId="{22DB5BB2-9D66-44B6-A2B0-92B13B683541}" dt="2021-11-29T17:00:14.287" v="37" actId="20577"/>
          <ac:spMkLst>
            <pc:docMk/>
            <pc:sldMk cId="2820381379" sldId="509"/>
            <ac:spMk id="18" creationId="{A20CADEC-7700-46BC-B5BB-5DE4502B8FEC}"/>
          </ac:spMkLst>
        </pc:spChg>
      </pc:sldChg>
    </pc:docChg>
  </pc:docChgLst>
  <pc:docChgLst>
    <pc:chgData name="Nora Lardiés Miazza AIMPLAS" userId="1701b1b7-4cd8-4752-84c7-b594336a8ec5" providerId="ADAL" clId="{2B5736F8-3ED5-412C-91B7-3F098212ADEC}"/>
    <pc:docChg chg="undo custSel addSld delSld modSld sldOrd">
      <pc:chgData name="Nora Lardiés Miazza AIMPLAS" userId="1701b1b7-4cd8-4752-84c7-b594336a8ec5" providerId="ADAL" clId="{2B5736F8-3ED5-412C-91B7-3F098212ADEC}" dt="2022-02-14T17:24:16.443" v="3670" actId="6549"/>
      <pc:docMkLst>
        <pc:docMk/>
      </pc:docMkLst>
      <pc:sldChg chg="addSp delSp modSp mod">
        <pc:chgData name="Nora Lardiés Miazza AIMPLAS" userId="1701b1b7-4cd8-4752-84c7-b594336a8ec5" providerId="ADAL" clId="{2B5736F8-3ED5-412C-91B7-3F098212ADEC}" dt="2021-11-30T12:05:05.737" v="3445" actId="255"/>
        <pc:sldMkLst>
          <pc:docMk/>
          <pc:sldMk cId="415869838" sldId="256"/>
        </pc:sldMkLst>
        <pc:spChg chg="del">
          <ac:chgData name="Nora Lardiés Miazza AIMPLAS" userId="1701b1b7-4cd8-4752-84c7-b594336a8ec5" providerId="ADAL" clId="{2B5736F8-3ED5-412C-91B7-3F098212ADEC}" dt="2021-11-24T12:28:06.875" v="37" actId="21"/>
          <ac:spMkLst>
            <pc:docMk/>
            <pc:sldMk cId="415869838" sldId="256"/>
            <ac:spMk id="2" creationId="{2FF7EAF4-7EC4-4B1A-881B-579D9ED12C33}"/>
          </ac:spMkLst>
        </pc:spChg>
        <pc:spChg chg="mod">
          <ac:chgData name="Nora Lardiés Miazza AIMPLAS" userId="1701b1b7-4cd8-4752-84c7-b594336a8ec5" providerId="ADAL" clId="{2B5736F8-3ED5-412C-91B7-3F098212ADEC}" dt="2021-11-30T12:05:05.737" v="3445" actId="255"/>
          <ac:spMkLst>
            <pc:docMk/>
            <pc:sldMk cId="415869838" sldId="256"/>
            <ac:spMk id="9" creationId="{00D58118-061C-481E-AAA2-C8B68E231A7B}"/>
          </ac:spMkLst>
        </pc:spChg>
        <pc:spChg chg="mod">
          <ac:chgData name="Nora Lardiés Miazza AIMPLAS" userId="1701b1b7-4cd8-4752-84c7-b594336a8ec5" providerId="ADAL" clId="{2B5736F8-3ED5-412C-91B7-3F098212ADEC}" dt="2021-11-29T17:02:22.324" v="3432" actId="1076"/>
          <ac:spMkLst>
            <pc:docMk/>
            <pc:sldMk cId="415869838" sldId="256"/>
            <ac:spMk id="11" creationId="{878CCB07-FF7B-4C1C-9C0B-19984830330D}"/>
          </ac:spMkLst>
        </pc:spChg>
        <pc:picChg chg="add mod">
          <ac:chgData name="Nora Lardiés Miazza AIMPLAS" userId="1701b1b7-4cd8-4752-84c7-b594336a8ec5" providerId="ADAL" clId="{2B5736F8-3ED5-412C-91B7-3F098212ADEC}" dt="2021-11-24T12:28:39.279" v="45" actId="1076"/>
          <ac:picMkLst>
            <pc:docMk/>
            <pc:sldMk cId="415869838" sldId="256"/>
            <ac:picMk id="4" creationId="{0F2D0E73-CDE8-4652-9A98-3D12CEF918E3}"/>
          </ac:picMkLst>
        </pc:picChg>
        <pc:picChg chg="mod">
          <ac:chgData name="Nora Lardiés Miazza AIMPLAS" userId="1701b1b7-4cd8-4752-84c7-b594336a8ec5" providerId="ADAL" clId="{2B5736F8-3ED5-412C-91B7-3F098212ADEC}" dt="2021-11-24T12:28:54.383" v="49" actId="1076"/>
          <ac:picMkLst>
            <pc:docMk/>
            <pc:sldMk cId="415869838" sldId="256"/>
            <ac:picMk id="5" creationId="{11A730A8-94B3-4AD7-83D8-17EDFCAB3FD2}"/>
          </ac:picMkLst>
        </pc:picChg>
      </pc:sldChg>
      <pc:sldChg chg="addSp modSp mod">
        <pc:chgData name="Nora Lardiés Miazza AIMPLAS" userId="1701b1b7-4cd8-4752-84c7-b594336a8ec5" providerId="ADAL" clId="{2B5736F8-3ED5-412C-91B7-3F098212ADEC}" dt="2021-11-25T14:47:39.006" v="3118" actId="20577"/>
        <pc:sldMkLst>
          <pc:docMk/>
          <pc:sldMk cId="2321491837" sldId="257"/>
        </pc:sldMkLst>
        <pc:spChg chg="mod">
          <ac:chgData name="Nora Lardiés Miazza AIMPLAS" userId="1701b1b7-4cd8-4752-84c7-b594336a8ec5" providerId="ADAL" clId="{2B5736F8-3ED5-412C-91B7-3F098212ADEC}" dt="2021-11-24T12:32:28.721" v="108" actId="20577"/>
          <ac:spMkLst>
            <pc:docMk/>
            <pc:sldMk cId="2321491837" sldId="257"/>
            <ac:spMk id="4" creationId="{253F4BE4-ACFD-4C4E-AA2C-21E8E0BC3349}"/>
          </ac:spMkLst>
        </pc:spChg>
        <pc:spChg chg="mod">
          <ac:chgData name="Nora Lardiés Miazza AIMPLAS" userId="1701b1b7-4cd8-4752-84c7-b594336a8ec5" providerId="ADAL" clId="{2B5736F8-3ED5-412C-91B7-3F098212ADEC}" dt="2021-11-25T14:47:39.006" v="3118" actId="20577"/>
          <ac:spMkLst>
            <pc:docMk/>
            <pc:sldMk cId="2321491837" sldId="257"/>
            <ac:spMk id="9" creationId="{86F50449-DFD7-4836-B063-B262C86121B4}"/>
          </ac:spMkLst>
        </pc:spChg>
        <pc:picChg chg="add mod">
          <ac:chgData name="Nora Lardiés Miazza AIMPLAS" userId="1701b1b7-4cd8-4752-84c7-b594336a8ec5" providerId="ADAL" clId="{2B5736F8-3ED5-412C-91B7-3F098212ADEC}" dt="2021-11-24T12:29:48.783" v="57" actId="1076"/>
          <ac:picMkLst>
            <pc:docMk/>
            <pc:sldMk cId="2321491837" sldId="257"/>
            <ac:picMk id="6" creationId="{28F81F11-4438-44CE-9F14-30DC8CAB76A6}"/>
          </ac:picMkLst>
        </pc:picChg>
      </pc:sldChg>
      <pc:sldChg chg="addSp delSp modSp mod modAnim">
        <pc:chgData name="Nora Lardiés Miazza AIMPLAS" userId="1701b1b7-4cd8-4752-84c7-b594336a8ec5" providerId="ADAL" clId="{2B5736F8-3ED5-412C-91B7-3F098212ADEC}" dt="2021-11-30T12:04:34.889" v="3444" actId="6549"/>
        <pc:sldMkLst>
          <pc:docMk/>
          <pc:sldMk cId="437959135" sldId="258"/>
        </pc:sldMkLst>
        <pc:spChg chg="del">
          <ac:chgData name="Nora Lardiés Miazza AIMPLAS" userId="1701b1b7-4cd8-4752-84c7-b594336a8ec5" providerId="ADAL" clId="{2B5736F8-3ED5-412C-91B7-3F098212ADEC}" dt="2021-11-29T16:53:17.507" v="3228" actId="478"/>
          <ac:spMkLst>
            <pc:docMk/>
            <pc:sldMk cId="437959135" sldId="258"/>
            <ac:spMk id="8" creationId="{00000000-0000-0000-0000-000000000000}"/>
          </ac:spMkLst>
        </pc:spChg>
        <pc:spChg chg="mod">
          <ac:chgData name="Nora Lardiés Miazza AIMPLAS" userId="1701b1b7-4cd8-4752-84c7-b594336a8ec5" providerId="ADAL" clId="{2B5736F8-3ED5-412C-91B7-3F098212ADEC}" dt="2021-11-29T16:55:12.820" v="3268" actId="21"/>
          <ac:spMkLst>
            <pc:docMk/>
            <pc:sldMk cId="437959135" sldId="258"/>
            <ac:spMk id="9" creationId="{00000000-0000-0000-0000-000000000000}"/>
          </ac:spMkLst>
        </pc:spChg>
        <pc:spChg chg="mod">
          <ac:chgData name="Nora Lardiés Miazza AIMPLAS" userId="1701b1b7-4cd8-4752-84c7-b594336a8ec5" providerId="ADAL" clId="{2B5736F8-3ED5-412C-91B7-3F098212ADEC}" dt="2021-11-29T17:03:54.921" v="3435" actId="255"/>
          <ac:spMkLst>
            <pc:docMk/>
            <pc:sldMk cId="437959135" sldId="258"/>
            <ac:spMk id="11" creationId="{00000000-0000-0000-0000-000000000000}"/>
          </ac:spMkLst>
        </pc:spChg>
        <pc:spChg chg="add mod">
          <ac:chgData name="Nora Lardiés Miazza AIMPLAS" userId="1701b1b7-4cd8-4752-84c7-b594336a8ec5" providerId="ADAL" clId="{2B5736F8-3ED5-412C-91B7-3F098212ADEC}" dt="2021-11-29T17:00:46.667" v="3361" actId="1076"/>
          <ac:spMkLst>
            <pc:docMk/>
            <pc:sldMk cId="437959135" sldId="258"/>
            <ac:spMk id="14" creationId="{01975D44-6FB2-4BBB-A444-872DDBCE5235}"/>
          </ac:spMkLst>
        </pc:spChg>
        <pc:spChg chg="add mod">
          <ac:chgData name="Nora Lardiés Miazza AIMPLAS" userId="1701b1b7-4cd8-4752-84c7-b594336a8ec5" providerId="ADAL" clId="{2B5736F8-3ED5-412C-91B7-3F098212ADEC}" dt="2021-11-30T12:04:34.889" v="3444" actId="6549"/>
          <ac:spMkLst>
            <pc:docMk/>
            <pc:sldMk cId="437959135" sldId="258"/>
            <ac:spMk id="15" creationId="{FA1AD0E4-3BBC-4659-A0F4-674C6553CCCB}"/>
          </ac:spMkLst>
        </pc:spChg>
        <pc:spChg chg="add del mod">
          <ac:chgData name="Nora Lardiés Miazza AIMPLAS" userId="1701b1b7-4cd8-4752-84c7-b594336a8ec5" providerId="ADAL" clId="{2B5736F8-3ED5-412C-91B7-3F098212ADEC}" dt="2021-11-29T17:00:40.380" v="3360" actId="478"/>
          <ac:spMkLst>
            <pc:docMk/>
            <pc:sldMk cId="437959135" sldId="258"/>
            <ac:spMk id="16" creationId="{0BCC1F9D-D12D-49C7-A2FD-2FA3876E1E71}"/>
          </ac:spMkLst>
        </pc:spChg>
        <pc:spChg chg="add mod">
          <ac:chgData name="Nora Lardiés Miazza AIMPLAS" userId="1701b1b7-4cd8-4752-84c7-b594336a8ec5" providerId="ADAL" clId="{2B5736F8-3ED5-412C-91B7-3F098212ADEC}" dt="2021-11-29T17:01:20.661" v="3366" actId="1076"/>
          <ac:spMkLst>
            <pc:docMk/>
            <pc:sldMk cId="437959135" sldId="258"/>
            <ac:spMk id="17" creationId="{6679D82A-E974-4A99-894A-6D3CF6686E12}"/>
          </ac:spMkLst>
        </pc:spChg>
        <pc:picChg chg="del">
          <ac:chgData name="Nora Lardiés Miazza AIMPLAS" userId="1701b1b7-4cd8-4752-84c7-b594336a8ec5" providerId="ADAL" clId="{2B5736F8-3ED5-412C-91B7-3F098212ADEC}" dt="2021-11-29T16:53:12.530" v="3227" actId="478"/>
          <ac:picMkLst>
            <pc:docMk/>
            <pc:sldMk cId="437959135" sldId="258"/>
            <ac:picMk id="7" creationId="{00000000-0000-0000-0000-000000000000}"/>
          </ac:picMkLst>
        </pc:picChg>
        <pc:picChg chg="del">
          <ac:chgData name="Nora Lardiés Miazza AIMPLAS" userId="1701b1b7-4cd8-4752-84c7-b594336a8ec5" providerId="ADAL" clId="{2B5736F8-3ED5-412C-91B7-3F098212ADEC}" dt="2021-11-29T16:53:30.032" v="3229" actId="478"/>
          <ac:picMkLst>
            <pc:docMk/>
            <pc:sldMk cId="437959135" sldId="258"/>
            <ac:picMk id="12" creationId="{BE1FDE58-682A-4645-8B29-BEF7C4DE97E6}"/>
          </ac:picMkLst>
        </pc:picChg>
        <pc:picChg chg="add mod">
          <ac:chgData name="Nora Lardiés Miazza AIMPLAS" userId="1701b1b7-4cd8-4752-84c7-b594336a8ec5" providerId="ADAL" clId="{2B5736F8-3ED5-412C-91B7-3F098212ADEC}" dt="2021-11-24T12:35:34.096" v="207"/>
          <ac:picMkLst>
            <pc:docMk/>
            <pc:sldMk cId="437959135" sldId="258"/>
            <ac:picMk id="13" creationId="{908A455B-FCF8-4FAF-9A67-698D3D48D3CE}"/>
          </ac:picMkLst>
        </pc:picChg>
      </pc:sldChg>
      <pc:sldChg chg="del">
        <pc:chgData name="Nora Lardiés Miazza AIMPLAS" userId="1701b1b7-4cd8-4752-84c7-b594336a8ec5" providerId="ADAL" clId="{2B5736F8-3ED5-412C-91B7-3F098212ADEC}" dt="2021-11-24T11:10:17.282" v="0" actId="47"/>
        <pc:sldMkLst>
          <pc:docMk/>
          <pc:sldMk cId="2429902466" sldId="259"/>
        </pc:sldMkLst>
      </pc:sldChg>
      <pc:sldChg chg="addSp delSp modSp mod modAnim modNotesTx">
        <pc:chgData name="Nora Lardiés Miazza AIMPLAS" userId="1701b1b7-4cd8-4752-84c7-b594336a8ec5" providerId="ADAL" clId="{2B5736F8-3ED5-412C-91B7-3F098212ADEC}" dt="2021-11-30T16:45:17.220" v="3652"/>
        <pc:sldMkLst>
          <pc:docMk/>
          <pc:sldMk cId="3271585837" sldId="260"/>
        </pc:sldMkLst>
        <pc:spChg chg="mod">
          <ac:chgData name="Nora Lardiés Miazza AIMPLAS" userId="1701b1b7-4cd8-4752-84c7-b594336a8ec5" providerId="ADAL" clId="{2B5736F8-3ED5-412C-91B7-3F098212ADEC}" dt="2021-11-25T11:59:54.077" v="986" actId="113"/>
          <ac:spMkLst>
            <pc:docMk/>
            <pc:sldMk cId="3271585837" sldId="260"/>
            <ac:spMk id="4" creationId="{253F4BE4-ACFD-4C4E-AA2C-21E8E0BC3349}"/>
          </ac:spMkLst>
        </pc:spChg>
        <pc:spChg chg="add mod">
          <ac:chgData name="Nora Lardiés Miazza AIMPLAS" userId="1701b1b7-4cd8-4752-84c7-b594336a8ec5" providerId="ADAL" clId="{2B5736F8-3ED5-412C-91B7-3F098212ADEC}" dt="2021-11-25T11:44:49.108" v="344" actId="1076"/>
          <ac:spMkLst>
            <pc:docMk/>
            <pc:sldMk cId="3271585837" sldId="260"/>
            <ac:spMk id="5" creationId="{257A92D4-7990-4F33-9769-6295DADC43C7}"/>
          </ac:spMkLst>
        </pc:spChg>
        <pc:spChg chg="add mod">
          <ac:chgData name="Nora Lardiés Miazza AIMPLAS" userId="1701b1b7-4cd8-4752-84c7-b594336a8ec5" providerId="ADAL" clId="{2B5736F8-3ED5-412C-91B7-3F098212ADEC}" dt="2021-11-25T15:14:33.419" v="3119" actId="20577"/>
          <ac:spMkLst>
            <pc:docMk/>
            <pc:sldMk cId="3271585837" sldId="260"/>
            <ac:spMk id="7" creationId="{95F3AFA6-0ACB-462C-9AFE-0D113425212E}"/>
          </ac:spMkLst>
        </pc:spChg>
        <pc:spChg chg="del">
          <ac:chgData name="Nora Lardiés Miazza AIMPLAS" userId="1701b1b7-4cd8-4752-84c7-b594336a8ec5" providerId="ADAL" clId="{2B5736F8-3ED5-412C-91B7-3F098212ADEC}" dt="2021-11-24T12:46:52.782" v="208" actId="478"/>
          <ac:spMkLst>
            <pc:docMk/>
            <pc:sldMk cId="3271585837" sldId="260"/>
            <ac:spMk id="7" creationId="{A74564D1-DF30-45CB-A41A-AEB54D84B11D}"/>
          </ac:spMkLst>
        </pc:spChg>
        <pc:spChg chg="mod ord">
          <ac:chgData name="Nora Lardiés Miazza AIMPLAS" userId="1701b1b7-4cd8-4752-84c7-b594336a8ec5" providerId="ADAL" clId="{2B5736F8-3ED5-412C-91B7-3F098212ADEC}" dt="2021-11-25T11:44:22.493" v="342" actId="1076"/>
          <ac:spMkLst>
            <pc:docMk/>
            <pc:sldMk cId="3271585837" sldId="260"/>
            <ac:spMk id="9" creationId="{8851AB62-D226-40F2-B8D9-473534A659BD}"/>
          </ac:spMkLst>
        </pc:spChg>
        <pc:spChg chg="add del mod">
          <ac:chgData name="Nora Lardiés Miazza AIMPLAS" userId="1701b1b7-4cd8-4752-84c7-b594336a8ec5" providerId="ADAL" clId="{2B5736F8-3ED5-412C-91B7-3F098212ADEC}" dt="2021-11-24T12:47:32.185" v="216" actId="478"/>
          <ac:spMkLst>
            <pc:docMk/>
            <pc:sldMk cId="3271585837" sldId="260"/>
            <ac:spMk id="12" creationId="{935696FE-D4A5-47E1-8A07-3F11EEA8E4BE}"/>
          </ac:spMkLst>
        </pc:spChg>
        <pc:picChg chg="add mod">
          <ac:chgData name="Nora Lardiés Miazza AIMPLAS" userId="1701b1b7-4cd8-4752-84c7-b594336a8ec5" providerId="ADAL" clId="{2B5736F8-3ED5-412C-91B7-3F098212ADEC}" dt="2021-11-25T11:44:15.116" v="341" actId="1076"/>
          <ac:picMkLst>
            <pc:docMk/>
            <pc:sldMk cId="3271585837" sldId="260"/>
            <ac:picMk id="3" creationId="{6F9378D3-57C1-408B-A624-8B5B0F54E3C5}"/>
          </ac:picMkLst>
        </pc:picChg>
        <pc:picChg chg="del">
          <ac:chgData name="Nora Lardiés Miazza AIMPLAS" userId="1701b1b7-4cd8-4752-84c7-b594336a8ec5" providerId="ADAL" clId="{2B5736F8-3ED5-412C-91B7-3F098212ADEC}" dt="2021-11-24T12:47:02.924" v="212" actId="478"/>
          <ac:picMkLst>
            <pc:docMk/>
            <pc:sldMk cId="3271585837" sldId="260"/>
            <ac:picMk id="8" creationId="{9F8137F8-6469-44B2-AC7A-11C256DD2BBE}"/>
          </ac:picMkLst>
        </pc:picChg>
        <pc:picChg chg="del">
          <ac:chgData name="Nora Lardiés Miazza AIMPLAS" userId="1701b1b7-4cd8-4752-84c7-b594336a8ec5" providerId="ADAL" clId="{2B5736F8-3ED5-412C-91B7-3F098212ADEC}" dt="2021-11-24T12:46:53.764" v="209" actId="478"/>
          <ac:picMkLst>
            <pc:docMk/>
            <pc:sldMk cId="3271585837" sldId="260"/>
            <ac:picMk id="11" creationId="{D9C07A84-65B3-4C24-B03E-5F964197EC5C}"/>
          </ac:picMkLst>
        </pc:picChg>
        <pc:picChg chg="del">
          <ac:chgData name="Nora Lardiés Miazza AIMPLAS" userId="1701b1b7-4cd8-4752-84c7-b594336a8ec5" providerId="ADAL" clId="{2B5736F8-3ED5-412C-91B7-3F098212ADEC}" dt="2021-11-24T12:46:54.576" v="210" actId="478"/>
          <ac:picMkLst>
            <pc:docMk/>
            <pc:sldMk cId="3271585837" sldId="260"/>
            <ac:picMk id="14" creationId="{43724662-DABA-4A7F-9D6F-E3D9C14C03F8}"/>
          </ac:picMkLst>
        </pc:picChg>
        <pc:picChg chg="add mod">
          <ac:chgData name="Nora Lardiés Miazza AIMPLAS" userId="1701b1b7-4cd8-4752-84c7-b594336a8ec5" providerId="ADAL" clId="{2B5736F8-3ED5-412C-91B7-3F098212ADEC}" dt="2021-11-24T12:35:09.318" v="201"/>
          <ac:picMkLst>
            <pc:docMk/>
            <pc:sldMk cId="3271585837" sldId="260"/>
            <ac:picMk id="15" creationId="{A32065A1-E0B9-4783-9055-DEF67987C36D}"/>
          </ac:picMkLst>
        </pc:picChg>
        <pc:picChg chg="add mod">
          <ac:chgData name="Nora Lardiés Miazza AIMPLAS" userId="1701b1b7-4cd8-4752-84c7-b594336a8ec5" providerId="ADAL" clId="{2B5736F8-3ED5-412C-91B7-3F098212ADEC}" dt="2021-11-25T11:59:01.139" v="980" actId="1076"/>
          <ac:picMkLst>
            <pc:docMk/>
            <pc:sldMk cId="3271585837" sldId="260"/>
            <ac:picMk id="1026" creationId="{47E5B804-7420-479E-A644-71B0CD72390A}"/>
          </ac:picMkLst>
        </pc:picChg>
        <pc:picChg chg="add mod">
          <ac:chgData name="Nora Lardiés Miazza AIMPLAS" userId="1701b1b7-4cd8-4752-84c7-b594336a8ec5" providerId="ADAL" clId="{2B5736F8-3ED5-412C-91B7-3F098212ADEC}" dt="2021-11-25T11:59:16.811" v="984" actId="1076"/>
          <ac:picMkLst>
            <pc:docMk/>
            <pc:sldMk cId="3271585837" sldId="260"/>
            <ac:picMk id="1028" creationId="{C95BA915-4FB6-471F-8DB9-274641797A81}"/>
          </ac:picMkLst>
        </pc:picChg>
      </pc:sldChg>
      <pc:sldChg chg="addSp modSp mod modAnim">
        <pc:chgData name="Nora Lardiés Miazza AIMPLAS" userId="1701b1b7-4cd8-4752-84c7-b594336a8ec5" providerId="ADAL" clId="{2B5736F8-3ED5-412C-91B7-3F098212ADEC}" dt="2021-11-30T12:08:53.537" v="3496"/>
        <pc:sldMkLst>
          <pc:docMk/>
          <pc:sldMk cId="1716560415" sldId="276"/>
        </pc:sldMkLst>
        <pc:spChg chg="add mod">
          <ac:chgData name="Nora Lardiés Miazza AIMPLAS" userId="1701b1b7-4cd8-4752-84c7-b594336a8ec5" providerId="ADAL" clId="{2B5736F8-3ED5-412C-91B7-3F098212ADEC}" dt="2021-11-30T12:08:40.688" v="3495" actId="1582"/>
          <ac:spMkLst>
            <pc:docMk/>
            <pc:sldMk cId="1716560415" sldId="276"/>
            <ac:spMk id="5" creationId="{4EA93091-C573-4D5B-A354-84A78599FE04}"/>
          </ac:spMkLst>
        </pc:spChg>
        <pc:spChg chg="add mod">
          <ac:chgData name="Nora Lardiés Miazza AIMPLAS" userId="1701b1b7-4cd8-4752-84c7-b594336a8ec5" providerId="ADAL" clId="{2B5736F8-3ED5-412C-91B7-3F098212ADEC}" dt="2021-11-24T12:47:19.460" v="215" actId="1076"/>
          <ac:spMkLst>
            <pc:docMk/>
            <pc:sldMk cId="1716560415" sldId="276"/>
            <ac:spMk id="18" creationId="{DE7A2066-B84E-490E-AD20-4D3F31C1435A}"/>
          </ac:spMkLst>
        </pc:spChg>
        <pc:picChg chg="add mod">
          <ac:chgData name="Nora Lardiés Miazza AIMPLAS" userId="1701b1b7-4cd8-4752-84c7-b594336a8ec5" providerId="ADAL" clId="{2B5736F8-3ED5-412C-91B7-3F098212ADEC}" dt="2021-11-24T12:35:15.981" v="203"/>
          <ac:picMkLst>
            <pc:docMk/>
            <pc:sldMk cId="1716560415" sldId="276"/>
            <ac:picMk id="15" creationId="{5CDDFA18-0658-4D09-91C0-EA6C37195B3C}"/>
          </ac:picMkLst>
        </pc:picChg>
      </pc:sldChg>
      <pc:sldChg chg="modSp del mod">
        <pc:chgData name="Nora Lardiés Miazza AIMPLAS" userId="1701b1b7-4cd8-4752-84c7-b594336a8ec5" providerId="ADAL" clId="{2B5736F8-3ED5-412C-91B7-3F098212ADEC}" dt="2021-11-25T12:17:44.939" v="1506" actId="47"/>
        <pc:sldMkLst>
          <pc:docMk/>
          <pc:sldMk cId="3507463983" sldId="279"/>
        </pc:sldMkLst>
        <pc:spChg chg="mod">
          <ac:chgData name="Nora Lardiés Miazza AIMPLAS" userId="1701b1b7-4cd8-4752-84c7-b594336a8ec5" providerId="ADAL" clId="{2B5736F8-3ED5-412C-91B7-3F098212ADEC}" dt="2021-11-25T12:12:23.569" v="1499" actId="20577"/>
          <ac:spMkLst>
            <pc:docMk/>
            <pc:sldMk cId="3507463983" sldId="279"/>
            <ac:spMk id="4" creationId="{253F4BE4-ACFD-4C4E-AA2C-21E8E0BC3349}"/>
          </ac:spMkLst>
        </pc:spChg>
      </pc:sldChg>
      <pc:sldChg chg="del">
        <pc:chgData name="Nora Lardiés Miazza AIMPLAS" userId="1701b1b7-4cd8-4752-84c7-b594336a8ec5" providerId="ADAL" clId="{2B5736F8-3ED5-412C-91B7-3F098212ADEC}" dt="2021-11-24T11:10:20.052" v="2" actId="47"/>
        <pc:sldMkLst>
          <pc:docMk/>
          <pc:sldMk cId="1630995119" sldId="491"/>
        </pc:sldMkLst>
      </pc:sldChg>
      <pc:sldChg chg="addSp delSp modSp mod delAnim">
        <pc:chgData name="Nora Lardiés Miazza AIMPLAS" userId="1701b1b7-4cd8-4752-84c7-b594336a8ec5" providerId="ADAL" clId="{2B5736F8-3ED5-412C-91B7-3F098212ADEC}" dt="2021-11-25T13:46:29.181" v="1737" actId="21"/>
        <pc:sldMkLst>
          <pc:docMk/>
          <pc:sldMk cId="2031682075" sldId="492"/>
        </pc:sldMkLst>
        <pc:spChg chg="mod">
          <ac:chgData name="Nora Lardiés Miazza AIMPLAS" userId="1701b1b7-4cd8-4752-84c7-b594336a8ec5" providerId="ADAL" clId="{2B5736F8-3ED5-412C-91B7-3F098212ADEC}" dt="2021-11-25T12:12:41.943" v="1502"/>
          <ac:spMkLst>
            <pc:docMk/>
            <pc:sldMk cId="2031682075" sldId="492"/>
            <ac:spMk id="11" creationId="{5FEF954A-2010-4529-AE30-65695AB98685}"/>
          </ac:spMkLst>
        </pc:spChg>
        <pc:spChg chg="del mod">
          <ac:chgData name="Nora Lardiés Miazza AIMPLAS" userId="1701b1b7-4cd8-4752-84c7-b594336a8ec5" providerId="ADAL" clId="{2B5736F8-3ED5-412C-91B7-3F098212ADEC}" dt="2021-11-25T13:46:29.181" v="1737" actId="21"/>
          <ac:spMkLst>
            <pc:docMk/>
            <pc:sldMk cId="2031682075" sldId="492"/>
            <ac:spMk id="12" creationId="{F01247D1-C32E-4EEB-BD4B-151FD2FFC8D4}"/>
          </ac:spMkLst>
        </pc:spChg>
        <pc:picChg chg="add mod">
          <ac:chgData name="Nora Lardiés Miazza AIMPLAS" userId="1701b1b7-4cd8-4752-84c7-b594336a8ec5" providerId="ADAL" clId="{2B5736F8-3ED5-412C-91B7-3F098212ADEC}" dt="2021-11-24T12:35:20.069" v="204"/>
          <ac:picMkLst>
            <pc:docMk/>
            <pc:sldMk cId="2031682075" sldId="492"/>
            <ac:picMk id="14" creationId="{13691711-AAED-45E9-936D-3673C5E6EB8F}"/>
          </ac:picMkLst>
        </pc:picChg>
      </pc:sldChg>
      <pc:sldChg chg="addSp delSp modSp mod delAnim">
        <pc:chgData name="Nora Lardiés Miazza AIMPLAS" userId="1701b1b7-4cd8-4752-84c7-b594336a8ec5" providerId="ADAL" clId="{2B5736F8-3ED5-412C-91B7-3F098212ADEC}" dt="2021-11-25T14:23:46.544" v="2560" actId="1076"/>
        <pc:sldMkLst>
          <pc:docMk/>
          <pc:sldMk cId="208928635" sldId="493"/>
        </pc:sldMkLst>
        <pc:spChg chg="mod">
          <ac:chgData name="Nora Lardiés Miazza AIMPLAS" userId="1701b1b7-4cd8-4752-84c7-b594336a8ec5" providerId="ADAL" clId="{2B5736F8-3ED5-412C-91B7-3F098212ADEC}" dt="2021-11-25T14:23:46.544" v="2560" actId="1076"/>
          <ac:spMkLst>
            <pc:docMk/>
            <pc:sldMk cId="208928635" sldId="493"/>
            <ac:spMk id="3" creationId="{6F772489-FA60-4B2D-9F42-70E0D0A1D9D7}"/>
          </ac:spMkLst>
        </pc:spChg>
        <pc:spChg chg="del">
          <ac:chgData name="Nora Lardiés Miazza AIMPLAS" userId="1701b1b7-4cd8-4752-84c7-b594336a8ec5" providerId="ADAL" clId="{2B5736F8-3ED5-412C-91B7-3F098212ADEC}" dt="2021-11-25T14:18:57.121" v="2476" actId="478"/>
          <ac:spMkLst>
            <pc:docMk/>
            <pc:sldMk cId="208928635" sldId="493"/>
            <ac:spMk id="4" creationId="{84C443DA-6AFF-4A6E-BF89-72E4378E3A6A}"/>
          </ac:spMkLst>
        </pc:spChg>
        <pc:spChg chg="del">
          <ac:chgData name="Nora Lardiés Miazza AIMPLAS" userId="1701b1b7-4cd8-4752-84c7-b594336a8ec5" providerId="ADAL" clId="{2B5736F8-3ED5-412C-91B7-3F098212ADEC}" dt="2021-11-25T14:17:32.864" v="2419" actId="478"/>
          <ac:spMkLst>
            <pc:docMk/>
            <pc:sldMk cId="208928635" sldId="493"/>
            <ac:spMk id="5" creationId="{8E3130BF-8D5A-4491-8A51-80935BB45AA1}"/>
          </ac:spMkLst>
        </pc:spChg>
        <pc:spChg chg="mod">
          <ac:chgData name="Nora Lardiés Miazza AIMPLAS" userId="1701b1b7-4cd8-4752-84c7-b594336a8ec5" providerId="ADAL" clId="{2B5736F8-3ED5-412C-91B7-3F098212ADEC}" dt="2021-11-25T14:23:36.990" v="2558" actId="1076"/>
          <ac:spMkLst>
            <pc:docMk/>
            <pc:sldMk cId="208928635" sldId="493"/>
            <ac:spMk id="16" creationId="{68284435-4379-4916-8205-0C4D7581B90D}"/>
          </ac:spMkLst>
        </pc:spChg>
        <pc:spChg chg="del mod">
          <ac:chgData name="Nora Lardiés Miazza AIMPLAS" userId="1701b1b7-4cd8-4752-84c7-b594336a8ec5" providerId="ADAL" clId="{2B5736F8-3ED5-412C-91B7-3F098212ADEC}" dt="2021-11-25T14:02:13.340" v="2200" actId="478"/>
          <ac:spMkLst>
            <pc:docMk/>
            <pc:sldMk cId="208928635" sldId="493"/>
            <ac:spMk id="17" creationId="{9A86C841-65B4-4A2E-A1DA-830E30CD5CC5}"/>
          </ac:spMkLst>
        </pc:spChg>
        <pc:spChg chg="del mod">
          <ac:chgData name="Nora Lardiés Miazza AIMPLAS" userId="1701b1b7-4cd8-4752-84c7-b594336a8ec5" providerId="ADAL" clId="{2B5736F8-3ED5-412C-91B7-3F098212ADEC}" dt="2021-11-25T14:21:26.962" v="2545" actId="478"/>
          <ac:spMkLst>
            <pc:docMk/>
            <pc:sldMk cId="208928635" sldId="493"/>
            <ac:spMk id="18" creationId="{A20CADEC-7700-46BC-B5BB-5DE4502B8FEC}"/>
          </ac:spMkLst>
        </pc:spChg>
        <pc:spChg chg="del">
          <ac:chgData name="Nora Lardiés Miazza AIMPLAS" userId="1701b1b7-4cd8-4752-84c7-b594336a8ec5" providerId="ADAL" clId="{2B5736F8-3ED5-412C-91B7-3F098212ADEC}" dt="2021-11-25T14:17:35.278" v="2420" actId="478"/>
          <ac:spMkLst>
            <pc:docMk/>
            <pc:sldMk cId="208928635" sldId="493"/>
            <ac:spMk id="19" creationId="{EF4A2A8D-DDD6-4D91-BE99-0E0BE9F8667C}"/>
          </ac:spMkLst>
        </pc:spChg>
        <pc:spChg chg="add mod">
          <ac:chgData name="Nora Lardiés Miazza AIMPLAS" userId="1701b1b7-4cd8-4752-84c7-b594336a8ec5" providerId="ADAL" clId="{2B5736F8-3ED5-412C-91B7-3F098212ADEC}" dt="2021-11-25T14:02:14.424" v="2201"/>
          <ac:spMkLst>
            <pc:docMk/>
            <pc:sldMk cId="208928635" sldId="493"/>
            <ac:spMk id="20" creationId="{44FAFE96-7BA4-4A7A-A6FA-D4D1D72AB824}"/>
          </ac:spMkLst>
        </pc:spChg>
        <pc:graphicFrameChg chg="add mod modGraphic">
          <ac:chgData name="Nora Lardiés Miazza AIMPLAS" userId="1701b1b7-4cd8-4752-84c7-b594336a8ec5" providerId="ADAL" clId="{2B5736F8-3ED5-412C-91B7-3F098212ADEC}" dt="2021-11-25T14:21:32.287" v="2548" actId="478"/>
          <ac:graphicFrameMkLst>
            <pc:docMk/>
            <pc:sldMk cId="208928635" sldId="493"/>
            <ac:graphicFrameMk id="2" creationId="{246C3FA5-129F-4210-A9D3-496EA22E872E}"/>
          </ac:graphicFrameMkLst>
        </pc:graphicFrameChg>
        <pc:picChg chg="add mod">
          <ac:chgData name="Nora Lardiés Miazza AIMPLAS" userId="1701b1b7-4cd8-4752-84c7-b594336a8ec5" providerId="ADAL" clId="{2B5736F8-3ED5-412C-91B7-3F098212ADEC}" dt="2021-11-24T12:35:26.189" v="206"/>
          <ac:picMkLst>
            <pc:docMk/>
            <pc:sldMk cId="208928635" sldId="493"/>
            <ac:picMk id="14" creationId="{37121CDC-D0FE-4D79-A955-834A0D6942D3}"/>
          </ac:picMkLst>
        </pc:picChg>
        <pc:picChg chg="mod ord">
          <ac:chgData name="Nora Lardiés Miazza AIMPLAS" userId="1701b1b7-4cd8-4752-84c7-b594336a8ec5" providerId="ADAL" clId="{2B5736F8-3ED5-412C-91B7-3F098212ADEC}" dt="2021-11-25T14:23:43.376" v="2559" actId="167"/>
          <ac:picMkLst>
            <pc:docMk/>
            <pc:sldMk cId="208928635" sldId="493"/>
            <ac:picMk id="15" creationId="{A5F9AAD5-9777-4DC9-B6EF-E5ED28311897}"/>
          </ac:picMkLst>
        </pc:picChg>
      </pc:sldChg>
      <pc:sldChg chg="del">
        <pc:chgData name="Nora Lardiés Miazza AIMPLAS" userId="1701b1b7-4cd8-4752-84c7-b594336a8ec5" providerId="ADAL" clId="{2B5736F8-3ED5-412C-91B7-3F098212ADEC}" dt="2021-11-24T11:10:18.644" v="1" actId="47"/>
        <pc:sldMkLst>
          <pc:docMk/>
          <pc:sldMk cId="434159912" sldId="496"/>
        </pc:sldMkLst>
      </pc:sldChg>
      <pc:sldChg chg="addSp delSp modSp add del mod delAnim modNotesTx">
        <pc:chgData name="Nora Lardiés Miazza AIMPLAS" userId="1701b1b7-4cd8-4752-84c7-b594336a8ec5" providerId="ADAL" clId="{2B5736F8-3ED5-412C-91B7-3F098212ADEC}" dt="2021-11-25T14:04:26.120" v="2247" actId="47"/>
        <pc:sldMkLst>
          <pc:docMk/>
          <pc:sldMk cId="1367793773" sldId="497"/>
        </pc:sldMkLst>
        <pc:spChg chg="mod">
          <ac:chgData name="Nora Lardiés Miazza AIMPLAS" userId="1701b1b7-4cd8-4752-84c7-b594336a8ec5" providerId="ADAL" clId="{2B5736F8-3ED5-412C-91B7-3F098212ADEC}" dt="2021-11-25T12:31:55.706" v="1635" actId="1076"/>
          <ac:spMkLst>
            <pc:docMk/>
            <pc:sldMk cId="1367793773" sldId="497"/>
            <ac:spMk id="11" creationId="{5FEF954A-2010-4529-AE30-65695AB98685}"/>
          </ac:spMkLst>
        </pc:spChg>
        <pc:spChg chg="del">
          <ac:chgData name="Nora Lardiés Miazza AIMPLAS" userId="1701b1b7-4cd8-4752-84c7-b594336a8ec5" providerId="ADAL" clId="{2B5736F8-3ED5-412C-91B7-3F098212ADEC}" dt="2021-11-25T12:53:05.287" v="1713" actId="478"/>
          <ac:spMkLst>
            <pc:docMk/>
            <pc:sldMk cId="1367793773" sldId="497"/>
            <ac:spMk id="12" creationId="{9B6C530F-F4A6-42FF-90FE-166AE9BB3BA3}"/>
          </ac:spMkLst>
        </pc:spChg>
        <pc:spChg chg="del">
          <ac:chgData name="Nora Lardiés Miazza AIMPLAS" userId="1701b1b7-4cd8-4752-84c7-b594336a8ec5" providerId="ADAL" clId="{2B5736F8-3ED5-412C-91B7-3F098212ADEC}" dt="2021-11-25T12:53:08.326" v="1715" actId="478"/>
          <ac:spMkLst>
            <pc:docMk/>
            <pc:sldMk cId="1367793773" sldId="497"/>
            <ac:spMk id="14" creationId="{B89073F9-9427-4C4D-9B11-F8F765E8F04F}"/>
          </ac:spMkLst>
        </pc:spChg>
        <pc:spChg chg="del mod">
          <ac:chgData name="Nora Lardiés Miazza AIMPLAS" userId="1701b1b7-4cd8-4752-84c7-b594336a8ec5" providerId="ADAL" clId="{2B5736F8-3ED5-412C-91B7-3F098212ADEC}" dt="2021-11-25T12:54:31.667" v="1732" actId="478"/>
          <ac:spMkLst>
            <pc:docMk/>
            <pc:sldMk cId="1367793773" sldId="497"/>
            <ac:spMk id="16" creationId="{445CF1E8-EF7E-4B93-947A-8AEE2FDF116E}"/>
          </ac:spMkLst>
        </pc:spChg>
        <pc:spChg chg="add mod">
          <ac:chgData name="Nora Lardiés Miazza AIMPLAS" userId="1701b1b7-4cd8-4752-84c7-b594336a8ec5" providerId="ADAL" clId="{2B5736F8-3ED5-412C-91B7-3F098212ADEC}" dt="2021-11-25T14:02:44.368" v="2239" actId="21"/>
          <ac:spMkLst>
            <pc:docMk/>
            <pc:sldMk cId="1367793773" sldId="497"/>
            <ac:spMk id="18" creationId="{62A58B3E-71CB-4177-8718-389177A797AB}"/>
          </ac:spMkLst>
        </pc:spChg>
        <pc:spChg chg="del">
          <ac:chgData name="Nora Lardiés Miazza AIMPLAS" userId="1701b1b7-4cd8-4752-84c7-b594336a8ec5" providerId="ADAL" clId="{2B5736F8-3ED5-412C-91B7-3F098212ADEC}" dt="2021-11-25T12:53:07.345" v="1714" actId="478"/>
          <ac:spMkLst>
            <pc:docMk/>
            <pc:sldMk cId="1367793773" sldId="497"/>
            <ac:spMk id="19" creationId="{E9F4CACA-2592-4E6A-9180-6DC9C9CF715D}"/>
          </ac:spMkLst>
        </pc:spChg>
        <pc:spChg chg="add del mod">
          <ac:chgData name="Nora Lardiés Miazza AIMPLAS" userId="1701b1b7-4cd8-4752-84c7-b594336a8ec5" providerId="ADAL" clId="{2B5736F8-3ED5-412C-91B7-3F098212ADEC}" dt="2021-11-25T14:00:14.128" v="2189" actId="21"/>
          <ac:spMkLst>
            <pc:docMk/>
            <pc:sldMk cId="1367793773" sldId="497"/>
            <ac:spMk id="20" creationId="{C7ACA0AE-F93D-4C86-AEAA-FEF56F362B29}"/>
          </ac:spMkLst>
        </pc:spChg>
        <pc:spChg chg="del">
          <ac:chgData name="Nora Lardiés Miazza AIMPLAS" userId="1701b1b7-4cd8-4752-84c7-b594336a8ec5" providerId="ADAL" clId="{2B5736F8-3ED5-412C-91B7-3F098212ADEC}" dt="2021-11-25T12:53:14.367" v="1716" actId="478"/>
          <ac:spMkLst>
            <pc:docMk/>
            <pc:sldMk cId="1367793773" sldId="497"/>
            <ac:spMk id="21" creationId="{470DF3DE-6CCC-459C-BAD6-9A4CD91CCF1C}"/>
          </ac:spMkLst>
        </pc:spChg>
        <pc:graphicFrameChg chg="del mod">
          <ac:chgData name="Nora Lardiés Miazza AIMPLAS" userId="1701b1b7-4cd8-4752-84c7-b594336a8ec5" providerId="ADAL" clId="{2B5736F8-3ED5-412C-91B7-3F098212ADEC}" dt="2021-11-25T12:54:30.267" v="1731" actId="478"/>
          <ac:graphicFrameMkLst>
            <pc:docMk/>
            <pc:sldMk cId="1367793773" sldId="497"/>
            <ac:graphicFrameMk id="15" creationId="{1F5B7A93-74E9-488B-85B6-A8B684DC561F}"/>
          </ac:graphicFrameMkLst>
        </pc:graphicFrameChg>
        <pc:picChg chg="add mod">
          <ac:chgData name="Nora Lardiés Miazza AIMPLAS" userId="1701b1b7-4cd8-4752-84c7-b594336a8ec5" providerId="ADAL" clId="{2B5736F8-3ED5-412C-91B7-3F098212ADEC}" dt="2021-11-24T12:35:22.767" v="205"/>
          <ac:picMkLst>
            <pc:docMk/>
            <pc:sldMk cId="1367793773" sldId="497"/>
            <ac:picMk id="17" creationId="{785100C4-C63D-4715-9543-27ED2EBCA6FA}"/>
          </ac:picMkLst>
        </pc:picChg>
      </pc:sldChg>
      <pc:sldChg chg="addSp delSp modSp add mod">
        <pc:chgData name="Nora Lardiés Miazza AIMPLAS" userId="1701b1b7-4cd8-4752-84c7-b594336a8ec5" providerId="ADAL" clId="{2B5736F8-3ED5-412C-91B7-3F098212ADEC}" dt="2021-11-30T16:46:33.828" v="3657" actId="20577"/>
        <pc:sldMkLst>
          <pc:docMk/>
          <pc:sldMk cId="1662805458" sldId="498"/>
        </pc:sldMkLst>
        <pc:spChg chg="mod">
          <ac:chgData name="Nora Lardiés Miazza AIMPLAS" userId="1701b1b7-4cd8-4752-84c7-b594336a8ec5" providerId="ADAL" clId="{2B5736F8-3ED5-412C-91B7-3F098212ADEC}" dt="2021-11-30T16:46:33.828" v="3657" actId="20577"/>
          <ac:spMkLst>
            <pc:docMk/>
            <pc:sldMk cId="1662805458" sldId="498"/>
            <ac:spMk id="4" creationId="{253F4BE4-ACFD-4C4E-AA2C-21E8E0BC3349}"/>
          </ac:spMkLst>
        </pc:spChg>
        <pc:spChg chg="mod">
          <ac:chgData name="Nora Lardiés Miazza AIMPLAS" userId="1701b1b7-4cd8-4752-84c7-b594336a8ec5" providerId="ADAL" clId="{2B5736F8-3ED5-412C-91B7-3F098212ADEC}" dt="2021-11-30T16:12:48.485" v="3595"/>
          <ac:spMkLst>
            <pc:docMk/>
            <pc:sldMk cId="1662805458" sldId="498"/>
            <ac:spMk id="7" creationId="{A74564D1-DF30-45CB-A41A-AEB54D84B11D}"/>
          </ac:spMkLst>
        </pc:spChg>
        <pc:spChg chg="del">
          <ac:chgData name="Nora Lardiés Miazza AIMPLAS" userId="1701b1b7-4cd8-4752-84c7-b594336a8ec5" providerId="ADAL" clId="{2B5736F8-3ED5-412C-91B7-3F098212ADEC}" dt="2021-11-24T12:47:09.503" v="213" actId="21"/>
          <ac:spMkLst>
            <pc:docMk/>
            <pc:sldMk cId="1662805458" sldId="498"/>
            <ac:spMk id="12" creationId="{935696FE-D4A5-47E1-8A07-3F11EEA8E4BE}"/>
          </ac:spMkLst>
        </pc:spChg>
        <pc:picChg chg="add mod">
          <ac:chgData name="Nora Lardiés Miazza AIMPLAS" userId="1701b1b7-4cd8-4752-84c7-b594336a8ec5" providerId="ADAL" clId="{2B5736F8-3ED5-412C-91B7-3F098212ADEC}" dt="2021-11-24T12:35:13.288" v="202"/>
          <ac:picMkLst>
            <pc:docMk/>
            <pc:sldMk cId="1662805458" sldId="498"/>
            <ac:picMk id="15" creationId="{8CED0A32-9877-4131-A0DB-0F70BE81663C}"/>
          </ac:picMkLst>
        </pc:picChg>
      </pc:sldChg>
      <pc:sldChg chg="addSp delSp modSp add mod delAnim modNotesTx">
        <pc:chgData name="Nora Lardiés Miazza AIMPLAS" userId="1701b1b7-4cd8-4752-84c7-b594336a8ec5" providerId="ADAL" clId="{2B5736F8-3ED5-412C-91B7-3F098212ADEC}" dt="2021-11-30T12:06:34.505" v="3447" actId="113"/>
        <pc:sldMkLst>
          <pc:docMk/>
          <pc:sldMk cId="3021508" sldId="499"/>
        </pc:sldMkLst>
        <pc:spChg chg="del">
          <ac:chgData name="Nora Lardiés Miazza AIMPLAS" userId="1701b1b7-4cd8-4752-84c7-b594336a8ec5" providerId="ADAL" clId="{2B5736F8-3ED5-412C-91B7-3F098212ADEC}" dt="2021-11-25T12:00:53.645" v="989" actId="478"/>
          <ac:spMkLst>
            <pc:docMk/>
            <pc:sldMk cId="3021508" sldId="499"/>
            <ac:spMk id="5" creationId="{257A92D4-7990-4F33-9769-6295DADC43C7}"/>
          </ac:spMkLst>
        </pc:spChg>
        <pc:spChg chg="add del mod">
          <ac:chgData name="Nora Lardiés Miazza AIMPLAS" userId="1701b1b7-4cd8-4752-84c7-b594336a8ec5" providerId="ADAL" clId="{2B5736F8-3ED5-412C-91B7-3F098212ADEC}" dt="2021-11-25T12:07:00.474" v="1416" actId="26606"/>
          <ac:spMkLst>
            <pc:docMk/>
            <pc:sldMk cId="3021508" sldId="499"/>
            <ac:spMk id="7" creationId="{95F3AFA6-0ACB-462C-9AFE-0D113425212E}"/>
          </ac:spMkLst>
        </pc:spChg>
        <pc:spChg chg="add mod">
          <ac:chgData name="Nora Lardiés Miazza AIMPLAS" userId="1701b1b7-4cd8-4752-84c7-b594336a8ec5" providerId="ADAL" clId="{2B5736F8-3ED5-412C-91B7-3F098212ADEC}" dt="2021-11-25T12:05:05.277" v="1295" actId="14100"/>
          <ac:spMkLst>
            <pc:docMk/>
            <pc:sldMk cId="3021508" sldId="499"/>
            <ac:spMk id="8" creationId="{A2DA943A-E38C-4E43-BD73-5E62072A0761}"/>
          </ac:spMkLst>
        </pc:spChg>
        <pc:spChg chg="del">
          <ac:chgData name="Nora Lardiés Miazza AIMPLAS" userId="1701b1b7-4cd8-4752-84c7-b594336a8ec5" providerId="ADAL" clId="{2B5736F8-3ED5-412C-91B7-3F098212ADEC}" dt="2021-11-25T12:00:50.365" v="987" actId="478"/>
          <ac:spMkLst>
            <pc:docMk/>
            <pc:sldMk cId="3021508" sldId="499"/>
            <ac:spMk id="9" creationId="{8851AB62-D226-40F2-B8D9-473534A659BD}"/>
          </ac:spMkLst>
        </pc:spChg>
        <pc:spChg chg="add mod">
          <ac:chgData name="Nora Lardiés Miazza AIMPLAS" userId="1701b1b7-4cd8-4752-84c7-b594336a8ec5" providerId="ADAL" clId="{2B5736F8-3ED5-412C-91B7-3F098212ADEC}" dt="2021-11-30T12:06:34.505" v="3447" actId="113"/>
          <ac:spMkLst>
            <pc:docMk/>
            <pc:sldMk cId="3021508" sldId="499"/>
            <ac:spMk id="11" creationId="{68EDEBE6-00C1-422B-93DF-5E646AADA08C}"/>
          </ac:spMkLst>
        </pc:spChg>
        <pc:graphicFrameChg chg="add del">
          <ac:chgData name="Nora Lardiés Miazza AIMPLAS" userId="1701b1b7-4cd8-4752-84c7-b594336a8ec5" providerId="ADAL" clId="{2B5736F8-3ED5-412C-91B7-3F098212ADEC}" dt="2021-11-25T12:06:50.716" v="1409" actId="26606"/>
          <ac:graphicFrameMkLst>
            <pc:docMk/>
            <pc:sldMk cId="3021508" sldId="499"/>
            <ac:graphicFrameMk id="1030" creationId="{411EA1A6-BBC7-4DCC-BF6E-47B333459133}"/>
          </ac:graphicFrameMkLst>
        </pc:graphicFrameChg>
        <pc:graphicFrameChg chg="add del">
          <ac:chgData name="Nora Lardiés Miazza AIMPLAS" userId="1701b1b7-4cd8-4752-84c7-b594336a8ec5" providerId="ADAL" clId="{2B5736F8-3ED5-412C-91B7-3F098212ADEC}" dt="2021-11-25T12:06:52.678" v="1411" actId="26606"/>
          <ac:graphicFrameMkLst>
            <pc:docMk/>
            <pc:sldMk cId="3021508" sldId="499"/>
            <ac:graphicFrameMk id="1032" creationId="{A199CADB-A8B0-4F76-8F5F-3EB7D38C00E5}"/>
          </ac:graphicFrameMkLst>
        </pc:graphicFrameChg>
        <pc:graphicFrameChg chg="add del">
          <ac:chgData name="Nora Lardiés Miazza AIMPLAS" userId="1701b1b7-4cd8-4752-84c7-b594336a8ec5" providerId="ADAL" clId="{2B5736F8-3ED5-412C-91B7-3F098212ADEC}" dt="2021-11-25T12:06:58.218" v="1413" actId="26606"/>
          <ac:graphicFrameMkLst>
            <pc:docMk/>
            <pc:sldMk cId="3021508" sldId="499"/>
            <ac:graphicFrameMk id="1034" creationId="{AECB4F33-463F-41FC-B79E-1FC00CF0E820}"/>
          </ac:graphicFrameMkLst>
        </pc:graphicFrameChg>
        <pc:graphicFrameChg chg="add del">
          <ac:chgData name="Nora Lardiés Miazza AIMPLAS" userId="1701b1b7-4cd8-4752-84c7-b594336a8ec5" providerId="ADAL" clId="{2B5736F8-3ED5-412C-91B7-3F098212ADEC}" dt="2021-11-25T12:07:00.453" v="1415" actId="26606"/>
          <ac:graphicFrameMkLst>
            <pc:docMk/>
            <pc:sldMk cId="3021508" sldId="499"/>
            <ac:graphicFrameMk id="1036" creationId="{6251B50F-0630-44AB-A3A7-1E4A74D3F458}"/>
          </ac:graphicFrameMkLst>
        </pc:graphicFrameChg>
        <pc:graphicFrameChg chg="add mod">
          <ac:chgData name="Nora Lardiés Miazza AIMPLAS" userId="1701b1b7-4cd8-4752-84c7-b594336a8ec5" providerId="ADAL" clId="{2B5736F8-3ED5-412C-91B7-3F098212ADEC}" dt="2021-11-30T12:06:01.197" v="3446" actId="122"/>
          <ac:graphicFrameMkLst>
            <pc:docMk/>
            <pc:sldMk cId="3021508" sldId="499"/>
            <ac:graphicFrameMk id="1038" creationId="{AECB4F33-463F-41FC-B79E-1FC00CF0E820}"/>
          </ac:graphicFrameMkLst>
        </pc:graphicFrameChg>
        <pc:picChg chg="del">
          <ac:chgData name="Nora Lardiés Miazza AIMPLAS" userId="1701b1b7-4cd8-4752-84c7-b594336a8ec5" providerId="ADAL" clId="{2B5736F8-3ED5-412C-91B7-3F098212ADEC}" dt="2021-11-25T12:00:51.182" v="988" actId="478"/>
          <ac:picMkLst>
            <pc:docMk/>
            <pc:sldMk cId="3021508" sldId="499"/>
            <ac:picMk id="3" creationId="{6F9378D3-57C1-408B-A624-8B5B0F54E3C5}"/>
          </ac:picMkLst>
        </pc:picChg>
        <pc:picChg chg="mod">
          <ac:chgData name="Nora Lardiés Miazza AIMPLAS" userId="1701b1b7-4cd8-4752-84c7-b594336a8ec5" providerId="ADAL" clId="{2B5736F8-3ED5-412C-91B7-3F098212ADEC}" dt="2021-11-25T12:07:15.095" v="1418" actId="27614"/>
          <ac:picMkLst>
            <pc:docMk/>
            <pc:sldMk cId="3021508" sldId="499"/>
            <ac:picMk id="6" creationId="{4F48D1AB-305B-4325-87CB-4A7F645B246B}"/>
          </ac:picMkLst>
        </pc:picChg>
        <pc:picChg chg="mod">
          <ac:chgData name="Nora Lardiés Miazza AIMPLAS" userId="1701b1b7-4cd8-4752-84c7-b594336a8ec5" providerId="ADAL" clId="{2B5736F8-3ED5-412C-91B7-3F098212ADEC}" dt="2021-11-25T12:07:15.389" v="1422" actId="27614"/>
          <ac:picMkLst>
            <pc:docMk/>
            <pc:sldMk cId="3021508" sldId="499"/>
            <ac:picMk id="10" creationId="{9363301C-14BD-4C4C-8395-8EC398E2FA08}"/>
          </ac:picMkLst>
        </pc:picChg>
        <pc:picChg chg="mod">
          <ac:chgData name="Nora Lardiés Miazza AIMPLAS" userId="1701b1b7-4cd8-4752-84c7-b594336a8ec5" providerId="ADAL" clId="{2B5736F8-3ED5-412C-91B7-3F098212ADEC}" dt="2021-11-25T12:07:15.280" v="1420" actId="27614"/>
          <ac:picMkLst>
            <pc:docMk/>
            <pc:sldMk cId="3021508" sldId="499"/>
            <ac:picMk id="13" creationId="{92BA163D-B891-4F26-935B-5758BBCD67A9}"/>
          </ac:picMkLst>
        </pc:picChg>
        <pc:picChg chg="add mod">
          <ac:chgData name="Nora Lardiés Miazza AIMPLAS" userId="1701b1b7-4cd8-4752-84c7-b594336a8ec5" providerId="ADAL" clId="{2B5736F8-3ED5-412C-91B7-3F098212ADEC}" dt="2021-11-25T12:06:28.214" v="1407" actId="1076"/>
          <ac:picMkLst>
            <pc:docMk/>
            <pc:sldMk cId="3021508" sldId="499"/>
            <ac:picMk id="16" creationId="{54C5547F-F6DE-488D-8C21-28A1AD8DA0B4}"/>
          </ac:picMkLst>
        </pc:picChg>
        <pc:picChg chg="del">
          <ac:chgData name="Nora Lardiés Miazza AIMPLAS" userId="1701b1b7-4cd8-4752-84c7-b594336a8ec5" providerId="ADAL" clId="{2B5736F8-3ED5-412C-91B7-3F098212ADEC}" dt="2021-11-25T12:01:13.597" v="998" actId="478"/>
          <ac:picMkLst>
            <pc:docMk/>
            <pc:sldMk cId="3021508" sldId="499"/>
            <ac:picMk id="1026" creationId="{47E5B804-7420-479E-A644-71B0CD72390A}"/>
          </ac:picMkLst>
        </pc:picChg>
        <pc:picChg chg="mod">
          <ac:chgData name="Nora Lardiés Miazza AIMPLAS" userId="1701b1b7-4cd8-4752-84c7-b594336a8ec5" providerId="ADAL" clId="{2B5736F8-3ED5-412C-91B7-3F098212ADEC}" dt="2021-11-25T12:07:52.126" v="1427" actId="1076"/>
          <ac:picMkLst>
            <pc:docMk/>
            <pc:sldMk cId="3021508" sldId="499"/>
            <ac:picMk id="1028" creationId="{C95BA915-4FB6-471F-8DB9-274641797A81}"/>
          </ac:picMkLst>
        </pc:picChg>
      </pc:sldChg>
      <pc:sldChg chg="addSp delSp modSp add mod delAnim modNotesTx">
        <pc:chgData name="Nora Lardiés Miazza AIMPLAS" userId="1701b1b7-4cd8-4752-84c7-b594336a8ec5" providerId="ADAL" clId="{2B5736F8-3ED5-412C-91B7-3F098212ADEC}" dt="2021-11-30T16:28:22.429" v="3620" actId="1038"/>
        <pc:sldMkLst>
          <pc:docMk/>
          <pc:sldMk cId="2965986246" sldId="500"/>
        </pc:sldMkLst>
        <pc:spChg chg="mod">
          <ac:chgData name="Nora Lardiés Miazza AIMPLAS" userId="1701b1b7-4cd8-4752-84c7-b594336a8ec5" providerId="ADAL" clId="{2B5736F8-3ED5-412C-91B7-3F098212ADEC}" dt="2021-11-25T12:21:40.413" v="1514" actId="1076"/>
          <ac:spMkLst>
            <pc:docMk/>
            <pc:sldMk cId="2965986246" sldId="500"/>
            <ac:spMk id="5" creationId="{51683CF9-80C8-4783-A658-F164F39908F0}"/>
          </ac:spMkLst>
        </pc:spChg>
        <pc:grpChg chg="add del mod">
          <ac:chgData name="Nora Lardiés Miazza AIMPLAS" userId="1701b1b7-4cd8-4752-84c7-b594336a8ec5" providerId="ADAL" clId="{2B5736F8-3ED5-412C-91B7-3F098212ADEC}" dt="2021-11-30T16:23:22.246" v="3596" actId="165"/>
          <ac:grpSpMkLst>
            <pc:docMk/>
            <pc:sldMk cId="2965986246" sldId="500"/>
            <ac:grpSpMk id="12" creationId="{3F74B733-B6FB-449D-AB00-E87CAF0A3B78}"/>
          </ac:grpSpMkLst>
        </pc:grpChg>
        <pc:picChg chg="del">
          <ac:chgData name="Nora Lardiés Miazza AIMPLAS" userId="1701b1b7-4cd8-4752-84c7-b594336a8ec5" providerId="ADAL" clId="{2B5736F8-3ED5-412C-91B7-3F098212ADEC}" dt="2021-11-25T12:17:22.338" v="1504" actId="478"/>
          <ac:picMkLst>
            <pc:docMk/>
            <pc:sldMk cId="2965986246" sldId="500"/>
            <ac:picMk id="2" creationId="{6589E5D4-DBAC-4CA3-B3F0-BFD622EE4CC8}"/>
          </ac:picMkLst>
        </pc:picChg>
        <pc:picChg chg="add mod topLvl">
          <ac:chgData name="Nora Lardiés Miazza AIMPLAS" userId="1701b1b7-4cd8-4752-84c7-b594336a8ec5" providerId="ADAL" clId="{2B5736F8-3ED5-412C-91B7-3F098212ADEC}" dt="2021-11-30T16:23:22.246" v="3596" actId="165"/>
          <ac:picMkLst>
            <pc:docMk/>
            <pc:sldMk cId="2965986246" sldId="500"/>
            <ac:picMk id="7" creationId="{DC05D81E-1783-4C95-AE76-E121C4091D1C}"/>
          </ac:picMkLst>
        </pc:picChg>
        <pc:picChg chg="add mod topLvl">
          <ac:chgData name="Nora Lardiés Miazza AIMPLAS" userId="1701b1b7-4cd8-4752-84c7-b594336a8ec5" providerId="ADAL" clId="{2B5736F8-3ED5-412C-91B7-3F098212ADEC}" dt="2021-11-30T16:28:22.429" v="3620" actId="1038"/>
          <ac:picMkLst>
            <pc:docMk/>
            <pc:sldMk cId="2965986246" sldId="500"/>
            <ac:picMk id="9" creationId="{558F6C93-3CE7-43E7-B15A-E5A6DE95B9BC}"/>
          </ac:picMkLst>
        </pc:picChg>
        <pc:picChg chg="add mod">
          <ac:chgData name="Nora Lardiés Miazza AIMPLAS" userId="1701b1b7-4cd8-4752-84c7-b594336a8ec5" providerId="ADAL" clId="{2B5736F8-3ED5-412C-91B7-3F098212ADEC}" dt="2021-11-25T12:26:14.817" v="1525"/>
          <ac:picMkLst>
            <pc:docMk/>
            <pc:sldMk cId="2965986246" sldId="500"/>
            <ac:picMk id="14" creationId="{C7D39B25-1215-41F7-AAF3-8ABCF89F3B3F}"/>
          </ac:picMkLst>
        </pc:picChg>
        <pc:cxnChg chg="del">
          <ac:chgData name="Nora Lardiés Miazza AIMPLAS" userId="1701b1b7-4cd8-4752-84c7-b594336a8ec5" providerId="ADAL" clId="{2B5736F8-3ED5-412C-91B7-3F098212ADEC}" dt="2021-11-25T12:17:24.364" v="1505" actId="478"/>
          <ac:cxnSpMkLst>
            <pc:docMk/>
            <pc:sldMk cId="2965986246" sldId="500"/>
            <ac:cxnSpMk id="11" creationId="{2C157B57-89DC-4B4B-AB18-4BB3E3C8BB5F}"/>
          </ac:cxnSpMkLst>
        </pc:cxnChg>
      </pc:sldChg>
      <pc:sldChg chg="addSp delSp modSp add mod ord">
        <pc:chgData name="Nora Lardiés Miazza AIMPLAS" userId="1701b1b7-4cd8-4752-84c7-b594336a8ec5" providerId="ADAL" clId="{2B5736F8-3ED5-412C-91B7-3F098212ADEC}" dt="2021-11-30T14:44:25.279" v="3575" actId="108"/>
        <pc:sldMkLst>
          <pc:docMk/>
          <pc:sldMk cId="1801214252" sldId="501"/>
        </pc:sldMkLst>
        <pc:spChg chg="del">
          <ac:chgData name="Nora Lardiés Miazza AIMPLAS" userId="1701b1b7-4cd8-4752-84c7-b594336a8ec5" providerId="ADAL" clId="{2B5736F8-3ED5-412C-91B7-3F098212ADEC}" dt="2021-11-25T13:47:19.121" v="1742" actId="478"/>
          <ac:spMkLst>
            <pc:docMk/>
            <pc:sldMk cId="1801214252" sldId="501"/>
            <ac:spMk id="11" creationId="{5FEF954A-2010-4529-AE30-65695AB98685}"/>
          </ac:spMkLst>
        </pc:spChg>
        <pc:spChg chg="mod">
          <ac:chgData name="Nora Lardiés Miazza AIMPLAS" userId="1701b1b7-4cd8-4752-84c7-b594336a8ec5" providerId="ADAL" clId="{2B5736F8-3ED5-412C-91B7-3F098212ADEC}" dt="2021-11-30T14:44:25.279" v="3575" actId="108"/>
          <ac:spMkLst>
            <pc:docMk/>
            <pc:sldMk cId="1801214252" sldId="501"/>
            <ac:spMk id="12" creationId="{9B6C530F-F4A6-42FF-90FE-166AE9BB3BA3}"/>
          </ac:spMkLst>
        </pc:spChg>
        <pc:spChg chg="del mod">
          <ac:chgData name="Nora Lardiés Miazza AIMPLAS" userId="1701b1b7-4cd8-4752-84c7-b594336a8ec5" providerId="ADAL" clId="{2B5736F8-3ED5-412C-91B7-3F098212ADEC}" dt="2021-11-25T13:59:24.269" v="2178" actId="478"/>
          <ac:spMkLst>
            <pc:docMk/>
            <pc:sldMk cId="1801214252" sldId="501"/>
            <ac:spMk id="14" creationId="{B89073F9-9427-4C4D-9B11-F8F765E8F04F}"/>
          </ac:spMkLst>
        </pc:spChg>
        <pc:spChg chg="add mod">
          <ac:chgData name="Nora Lardiés Miazza AIMPLAS" userId="1701b1b7-4cd8-4752-84c7-b594336a8ec5" providerId="ADAL" clId="{2B5736F8-3ED5-412C-91B7-3F098212ADEC}" dt="2021-11-25T13:47:20.105" v="1743"/>
          <ac:spMkLst>
            <pc:docMk/>
            <pc:sldMk cId="1801214252" sldId="501"/>
            <ac:spMk id="18" creationId="{2926C327-BD42-48AF-AE45-7FE94A32C614}"/>
          </ac:spMkLst>
        </pc:spChg>
        <pc:spChg chg="del mod">
          <ac:chgData name="Nora Lardiés Miazza AIMPLAS" userId="1701b1b7-4cd8-4752-84c7-b594336a8ec5" providerId="ADAL" clId="{2B5736F8-3ED5-412C-91B7-3F098212ADEC}" dt="2021-11-25T13:59:22.996" v="2177" actId="478"/>
          <ac:spMkLst>
            <pc:docMk/>
            <pc:sldMk cId="1801214252" sldId="501"/>
            <ac:spMk id="19" creationId="{E9F4CACA-2592-4E6A-9180-6DC9C9CF715D}"/>
          </ac:spMkLst>
        </pc:spChg>
      </pc:sldChg>
      <pc:sldChg chg="addSp delSp modSp add mod ord delAnim modNotesTx">
        <pc:chgData name="Nora Lardiés Miazza AIMPLAS" userId="1701b1b7-4cd8-4752-84c7-b594336a8ec5" providerId="ADAL" clId="{2B5736F8-3ED5-412C-91B7-3F098212ADEC}" dt="2021-11-30T17:02:23.476" v="3660" actId="6549"/>
        <pc:sldMkLst>
          <pc:docMk/>
          <pc:sldMk cId="2193200842" sldId="502"/>
        </pc:sldMkLst>
        <pc:spChg chg="add del mod">
          <ac:chgData name="Nora Lardiés Miazza AIMPLAS" userId="1701b1b7-4cd8-4752-84c7-b594336a8ec5" providerId="ADAL" clId="{2B5736F8-3ED5-412C-91B7-3F098212ADEC}" dt="2021-11-25T15:22:09.514" v="3175" actId="478"/>
          <ac:spMkLst>
            <pc:docMk/>
            <pc:sldMk cId="2193200842" sldId="502"/>
            <ac:spMk id="2" creationId="{993D0AE4-26D2-4A4D-B3F6-4A6592BCD4F3}"/>
          </ac:spMkLst>
        </pc:spChg>
        <pc:spChg chg="del">
          <ac:chgData name="Nora Lardiés Miazza AIMPLAS" userId="1701b1b7-4cd8-4752-84c7-b594336a8ec5" providerId="ADAL" clId="{2B5736F8-3ED5-412C-91B7-3F098212ADEC}" dt="2021-11-25T13:47:13.760" v="1740" actId="478"/>
          <ac:spMkLst>
            <pc:docMk/>
            <pc:sldMk cId="2193200842" sldId="502"/>
            <ac:spMk id="11" creationId="{5FEF954A-2010-4529-AE30-65695AB98685}"/>
          </ac:spMkLst>
        </pc:spChg>
        <pc:spChg chg="del">
          <ac:chgData name="Nora Lardiés Miazza AIMPLAS" userId="1701b1b7-4cd8-4752-84c7-b594336a8ec5" providerId="ADAL" clId="{2B5736F8-3ED5-412C-91B7-3F098212ADEC}" dt="2021-11-25T12:38:16.067" v="1643" actId="478"/>
          <ac:spMkLst>
            <pc:docMk/>
            <pc:sldMk cId="2193200842" sldId="502"/>
            <ac:spMk id="12" creationId="{9B6C530F-F4A6-42FF-90FE-166AE9BB3BA3}"/>
          </ac:spMkLst>
        </pc:spChg>
        <pc:spChg chg="del">
          <ac:chgData name="Nora Lardiés Miazza AIMPLAS" userId="1701b1b7-4cd8-4752-84c7-b594336a8ec5" providerId="ADAL" clId="{2B5736F8-3ED5-412C-91B7-3F098212ADEC}" dt="2021-11-25T12:38:19.208" v="1645" actId="478"/>
          <ac:spMkLst>
            <pc:docMk/>
            <pc:sldMk cId="2193200842" sldId="502"/>
            <ac:spMk id="14" creationId="{B89073F9-9427-4C4D-9B11-F8F765E8F04F}"/>
          </ac:spMkLst>
        </pc:spChg>
        <pc:spChg chg="del">
          <ac:chgData name="Nora Lardiés Miazza AIMPLAS" userId="1701b1b7-4cd8-4752-84c7-b594336a8ec5" providerId="ADAL" clId="{2B5736F8-3ED5-412C-91B7-3F098212ADEC}" dt="2021-11-25T12:38:14.348" v="1642" actId="478"/>
          <ac:spMkLst>
            <pc:docMk/>
            <pc:sldMk cId="2193200842" sldId="502"/>
            <ac:spMk id="16" creationId="{445CF1E8-EF7E-4B93-947A-8AEE2FDF116E}"/>
          </ac:spMkLst>
        </pc:spChg>
        <pc:spChg chg="add mod">
          <ac:chgData name="Nora Lardiés Miazza AIMPLAS" userId="1701b1b7-4cd8-4752-84c7-b594336a8ec5" providerId="ADAL" clId="{2B5736F8-3ED5-412C-91B7-3F098212ADEC}" dt="2021-11-29T17:08:03.883" v="3437" actId="6549"/>
          <ac:spMkLst>
            <pc:docMk/>
            <pc:sldMk cId="2193200842" sldId="502"/>
            <ac:spMk id="18" creationId="{C66DFDA3-A9F1-4B27-8A6F-24E40D9E5C2B}"/>
          </ac:spMkLst>
        </pc:spChg>
        <pc:spChg chg="del">
          <ac:chgData name="Nora Lardiés Miazza AIMPLAS" userId="1701b1b7-4cd8-4752-84c7-b594336a8ec5" providerId="ADAL" clId="{2B5736F8-3ED5-412C-91B7-3F098212ADEC}" dt="2021-11-25T12:38:18.043" v="1644" actId="478"/>
          <ac:spMkLst>
            <pc:docMk/>
            <pc:sldMk cId="2193200842" sldId="502"/>
            <ac:spMk id="19" creationId="{E9F4CACA-2592-4E6A-9180-6DC9C9CF715D}"/>
          </ac:spMkLst>
        </pc:spChg>
        <pc:spChg chg="add mod">
          <ac:chgData name="Nora Lardiés Miazza AIMPLAS" userId="1701b1b7-4cd8-4752-84c7-b594336a8ec5" providerId="ADAL" clId="{2B5736F8-3ED5-412C-91B7-3F098212ADEC}" dt="2021-11-25T13:47:14.651" v="1741"/>
          <ac:spMkLst>
            <pc:docMk/>
            <pc:sldMk cId="2193200842" sldId="502"/>
            <ac:spMk id="20" creationId="{B94E6B5D-C79D-4F9E-8C0A-3D36FE60FCB9}"/>
          </ac:spMkLst>
        </pc:spChg>
        <pc:spChg chg="del">
          <ac:chgData name="Nora Lardiés Miazza AIMPLAS" userId="1701b1b7-4cd8-4752-84c7-b594336a8ec5" providerId="ADAL" clId="{2B5736F8-3ED5-412C-91B7-3F098212ADEC}" dt="2021-11-25T12:38:09.925" v="1639" actId="478"/>
          <ac:spMkLst>
            <pc:docMk/>
            <pc:sldMk cId="2193200842" sldId="502"/>
            <ac:spMk id="21" creationId="{470DF3DE-6CCC-459C-BAD6-9A4CD91CCF1C}"/>
          </ac:spMkLst>
        </pc:spChg>
        <pc:spChg chg="add mod">
          <ac:chgData name="Nora Lardiés Miazza AIMPLAS" userId="1701b1b7-4cd8-4752-84c7-b594336a8ec5" providerId="ADAL" clId="{2B5736F8-3ED5-412C-91B7-3F098212ADEC}" dt="2021-11-25T15:22:10.370" v="3176"/>
          <ac:spMkLst>
            <pc:docMk/>
            <pc:sldMk cId="2193200842" sldId="502"/>
            <ac:spMk id="22" creationId="{6B256E91-107C-4B27-976C-36F6694ED339}"/>
          </ac:spMkLst>
        </pc:spChg>
        <pc:graphicFrameChg chg="del mod">
          <ac:chgData name="Nora Lardiés Miazza AIMPLAS" userId="1701b1b7-4cd8-4752-84c7-b594336a8ec5" providerId="ADAL" clId="{2B5736F8-3ED5-412C-91B7-3F098212ADEC}" dt="2021-11-25T12:38:12.491" v="1641" actId="478"/>
          <ac:graphicFrameMkLst>
            <pc:docMk/>
            <pc:sldMk cId="2193200842" sldId="502"/>
            <ac:graphicFrameMk id="15" creationId="{1F5B7A93-74E9-488B-85B6-A8B684DC561F}"/>
          </ac:graphicFrameMkLst>
        </pc:graphicFrameChg>
        <pc:picChg chg="add mod">
          <ac:chgData name="Nora Lardiés Miazza AIMPLAS" userId="1701b1b7-4cd8-4752-84c7-b594336a8ec5" providerId="ADAL" clId="{2B5736F8-3ED5-412C-91B7-3F098212ADEC}" dt="2021-11-25T13:48:31.454" v="1824" actId="1036"/>
          <ac:picMkLst>
            <pc:docMk/>
            <pc:sldMk cId="2193200842" sldId="502"/>
            <ac:picMk id="5" creationId="{17DF9C7C-D555-4452-A060-DAD2FCC3B3D9}"/>
          </ac:picMkLst>
        </pc:picChg>
        <pc:picChg chg="add mod">
          <ac:chgData name="Nora Lardiés Miazza AIMPLAS" userId="1701b1b7-4cd8-4752-84c7-b594336a8ec5" providerId="ADAL" clId="{2B5736F8-3ED5-412C-91B7-3F098212ADEC}" dt="2021-11-25T13:48:31.454" v="1824" actId="1036"/>
          <ac:picMkLst>
            <pc:docMk/>
            <pc:sldMk cId="2193200842" sldId="502"/>
            <ac:picMk id="8" creationId="{2E412669-C7E1-4ADA-BEB1-EA9764D21FE4}"/>
          </ac:picMkLst>
        </pc:picChg>
      </pc:sldChg>
      <pc:sldChg chg="addSp delSp modSp add mod ord modNotesTx">
        <pc:chgData name="Nora Lardiés Miazza AIMPLAS" userId="1701b1b7-4cd8-4752-84c7-b594336a8ec5" providerId="ADAL" clId="{2B5736F8-3ED5-412C-91B7-3F098212ADEC}" dt="2021-11-30T17:02:17.453" v="3659" actId="6549"/>
        <pc:sldMkLst>
          <pc:docMk/>
          <pc:sldMk cId="2005117272" sldId="503"/>
        </pc:sldMkLst>
        <pc:spChg chg="del">
          <ac:chgData name="Nora Lardiés Miazza AIMPLAS" userId="1701b1b7-4cd8-4752-84c7-b594336a8ec5" providerId="ADAL" clId="{2B5736F8-3ED5-412C-91B7-3F098212ADEC}" dt="2021-11-25T13:52:59.816" v="1961" actId="478"/>
          <ac:spMkLst>
            <pc:docMk/>
            <pc:sldMk cId="2005117272" sldId="503"/>
            <ac:spMk id="2" creationId="{993D0AE4-26D2-4A4D-B3F6-4A6592BCD4F3}"/>
          </ac:spMkLst>
        </pc:spChg>
        <pc:spChg chg="del">
          <ac:chgData name="Nora Lardiés Miazza AIMPLAS" userId="1701b1b7-4cd8-4752-84c7-b594336a8ec5" providerId="ADAL" clId="{2B5736F8-3ED5-412C-91B7-3F098212ADEC}" dt="2021-11-25T13:47:08.908" v="1738" actId="478"/>
          <ac:spMkLst>
            <pc:docMk/>
            <pc:sldMk cId="2005117272" sldId="503"/>
            <ac:spMk id="11" creationId="{5FEF954A-2010-4529-AE30-65695AB98685}"/>
          </ac:spMkLst>
        </pc:spChg>
        <pc:spChg chg="add mod">
          <ac:chgData name="Nora Lardiés Miazza AIMPLAS" userId="1701b1b7-4cd8-4752-84c7-b594336a8ec5" providerId="ADAL" clId="{2B5736F8-3ED5-412C-91B7-3F098212ADEC}" dt="2021-11-25T13:47:09.844" v="1739"/>
          <ac:spMkLst>
            <pc:docMk/>
            <pc:sldMk cId="2005117272" sldId="503"/>
            <ac:spMk id="15" creationId="{8B032A3F-1288-477C-95DE-BCFC484FB70B}"/>
          </ac:spMkLst>
        </pc:spChg>
        <pc:spChg chg="add del mod">
          <ac:chgData name="Nora Lardiés Miazza AIMPLAS" userId="1701b1b7-4cd8-4752-84c7-b594336a8ec5" providerId="ADAL" clId="{2B5736F8-3ED5-412C-91B7-3F098212ADEC}" dt="2021-11-25T13:56:00.697" v="2112" actId="478"/>
          <ac:spMkLst>
            <pc:docMk/>
            <pc:sldMk cId="2005117272" sldId="503"/>
            <ac:spMk id="16" creationId="{D349F8AA-30F9-4C2C-90F8-3C8BB5E9F9AD}"/>
          </ac:spMkLst>
        </pc:spChg>
        <pc:spChg chg="del">
          <ac:chgData name="Nora Lardiés Miazza AIMPLAS" userId="1701b1b7-4cd8-4752-84c7-b594336a8ec5" providerId="ADAL" clId="{2B5736F8-3ED5-412C-91B7-3F098212ADEC}" dt="2021-11-25T13:52:59.816" v="1961" actId="478"/>
          <ac:spMkLst>
            <pc:docMk/>
            <pc:sldMk cId="2005117272" sldId="503"/>
            <ac:spMk id="18" creationId="{C66DFDA3-A9F1-4B27-8A6F-24E40D9E5C2B}"/>
          </ac:spMkLst>
        </pc:spChg>
        <pc:spChg chg="add del mod">
          <ac:chgData name="Nora Lardiés Miazza AIMPLAS" userId="1701b1b7-4cd8-4752-84c7-b594336a8ec5" providerId="ADAL" clId="{2B5736F8-3ED5-412C-91B7-3F098212ADEC}" dt="2021-11-25T13:56:00.697" v="2112" actId="478"/>
          <ac:spMkLst>
            <pc:docMk/>
            <pc:sldMk cId="2005117272" sldId="503"/>
            <ac:spMk id="19" creationId="{4047ECEA-C1C0-4FD3-98E9-92BCD71C5D24}"/>
          </ac:spMkLst>
        </pc:spChg>
        <pc:spChg chg="add del mod">
          <ac:chgData name="Nora Lardiés Miazza AIMPLAS" userId="1701b1b7-4cd8-4752-84c7-b594336a8ec5" providerId="ADAL" clId="{2B5736F8-3ED5-412C-91B7-3F098212ADEC}" dt="2021-11-25T15:22:00.076" v="3172" actId="478"/>
          <ac:spMkLst>
            <pc:docMk/>
            <pc:sldMk cId="2005117272" sldId="503"/>
            <ac:spMk id="20" creationId="{277DCD44-00AF-4F53-A267-A9CEB4BC20AC}"/>
          </ac:spMkLst>
        </pc:spChg>
        <pc:spChg chg="add mod">
          <ac:chgData name="Nora Lardiés Miazza AIMPLAS" userId="1701b1b7-4cd8-4752-84c7-b594336a8ec5" providerId="ADAL" clId="{2B5736F8-3ED5-412C-91B7-3F098212ADEC}" dt="2021-11-30T12:17:23.911" v="3499" actId="6549"/>
          <ac:spMkLst>
            <pc:docMk/>
            <pc:sldMk cId="2005117272" sldId="503"/>
            <ac:spMk id="21" creationId="{E15AB959-7C55-4B84-A96A-CB6014944E4E}"/>
          </ac:spMkLst>
        </pc:spChg>
        <pc:spChg chg="add mod">
          <ac:chgData name="Nora Lardiés Miazza AIMPLAS" userId="1701b1b7-4cd8-4752-84c7-b594336a8ec5" providerId="ADAL" clId="{2B5736F8-3ED5-412C-91B7-3F098212ADEC}" dt="2021-11-25T15:22:03.277" v="3174" actId="1076"/>
          <ac:spMkLst>
            <pc:docMk/>
            <pc:sldMk cId="2005117272" sldId="503"/>
            <ac:spMk id="22" creationId="{C49191D8-14DC-41BD-9BE5-02087EE8D561}"/>
          </ac:spMkLst>
        </pc:spChg>
        <pc:picChg chg="add mod">
          <ac:chgData name="Nora Lardiés Miazza AIMPLAS" userId="1701b1b7-4cd8-4752-84c7-b594336a8ec5" providerId="ADAL" clId="{2B5736F8-3ED5-412C-91B7-3F098212ADEC}" dt="2021-11-25T13:53:26.412" v="2027" actId="1038"/>
          <ac:picMkLst>
            <pc:docMk/>
            <pc:sldMk cId="2005117272" sldId="503"/>
            <ac:picMk id="4" creationId="{0B3F3FDA-8DC0-45E4-9EC6-797E177BADB4}"/>
          </ac:picMkLst>
        </pc:picChg>
        <pc:picChg chg="del">
          <ac:chgData name="Nora Lardiés Miazza AIMPLAS" userId="1701b1b7-4cd8-4752-84c7-b594336a8ec5" providerId="ADAL" clId="{2B5736F8-3ED5-412C-91B7-3F098212ADEC}" dt="2021-11-25T12:43:40.585" v="1705" actId="478"/>
          <ac:picMkLst>
            <pc:docMk/>
            <pc:sldMk cId="2005117272" sldId="503"/>
            <ac:picMk id="5" creationId="{17DF9C7C-D555-4452-A060-DAD2FCC3B3D9}"/>
          </ac:picMkLst>
        </pc:picChg>
        <pc:picChg chg="del">
          <ac:chgData name="Nora Lardiés Miazza AIMPLAS" userId="1701b1b7-4cd8-4752-84c7-b594336a8ec5" providerId="ADAL" clId="{2B5736F8-3ED5-412C-91B7-3F098212ADEC}" dt="2021-11-25T12:43:41.396" v="1706" actId="478"/>
          <ac:picMkLst>
            <pc:docMk/>
            <pc:sldMk cId="2005117272" sldId="503"/>
            <ac:picMk id="8" creationId="{2E412669-C7E1-4ADA-BEB1-EA9764D21FE4}"/>
          </ac:picMkLst>
        </pc:picChg>
        <pc:picChg chg="add mod">
          <ac:chgData name="Nora Lardiés Miazza AIMPLAS" userId="1701b1b7-4cd8-4752-84c7-b594336a8ec5" providerId="ADAL" clId="{2B5736F8-3ED5-412C-91B7-3F098212ADEC}" dt="2021-11-25T13:53:23.765" v="2019" actId="1038"/>
          <ac:picMkLst>
            <pc:docMk/>
            <pc:sldMk cId="2005117272" sldId="503"/>
            <ac:picMk id="9" creationId="{880D6DF8-9D21-4E41-BA26-2416E53C5E00}"/>
          </ac:picMkLst>
        </pc:picChg>
      </pc:sldChg>
      <pc:sldChg chg="add del">
        <pc:chgData name="Nora Lardiés Miazza AIMPLAS" userId="1701b1b7-4cd8-4752-84c7-b594336a8ec5" providerId="ADAL" clId="{2B5736F8-3ED5-412C-91B7-3F098212ADEC}" dt="2021-11-25T14:03:27.089" v="2243" actId="47"/>
        <pc:sldMkLst>
          <pc:docMk/>
          <pc:sldMk cId="3178697809" sldId="504"/>
        </pc:sldMkLst>
      </pc:sldChg>
      <pc:sldChg chg="addSp delSp modSp add mod modNotesTx">
        <pc:chgData name="Nora Lardiés Miazza AIMPLAS" userId="1701b1b7-4cd8-4752-84c7-b594336a8ec5" providerId="ADAL" clId="{2B5736F8-3ED5-412C-91B7-3F098212ADEC}" dt="2021-11-30T17:02:13.393" v="3658" actId="6549"/>
        <pc:sldMkLst>
          <pc:docMk/>
          <pc:sldMk cId="3362981348" sldId="505"/>
        </pc:sldMkLst>
        <pc:spChg chg="add mod">
          <ac:chgData name="Nora Lardiés Miazza AIMPLAS" userId="1701b1b7-4cd8-4752-84c7-b594336a8ec5" providerId="ADAL" clId="{2B5736F8-3ED5-412C-91B7-3F098212ADEC}" dt="2021-11-30T14:48:16.626" v="3576" actId="21"/>
          <ac:spMkLst>
            <pc:docMk/>
            <pc:sldMk cId="3362981348" sldId="505"/>
            <ac:spMk id="11" creationId="{2FCAF89B-4E76-4963-8A71-E1007A4D4FB0}"/>
          </ac:spMkLst>
        </pc:spChg>
        <pc:spChg chg="add mod">
          <ac:chgData name="Nora Lardiés Miazza AIMPLAS" userId="1701b1b7-4cd8-4752-84c7-b594336a8ec5" providerId="ADAL" clId="{2B5736F8-3ED5-412C-91B7-3F098212ADEC}" dt="2021-11-25T15:22:29.354" v="3178"/>
          <ac:spMkLst>
            <pc:docMk/>
            <pc:sldMk cId="3362981348" sldId="505"/>
            <ac:spMk id="14" creationId="{B5D6A90D-EEF9-40AD-8FFC-4342A9EF5E54}"/>
          </ac:spMkLst>
        </pc:spChg>
        <pc:spChg chg="del">
          <ac:chgData name="Nora Lardiés Miazza AIMPLAS" userId="1701b1b7-4cd8-4752-84c7-b594336a8ec5" providerId="ADAL" clId="{2B5736F8-3ED5-412C-91B7-3F098212ADEC}" dt="2021-11-25T15:22:28.379" v="3177" actId="478"/>
          <ac:spMkLst>
            <pc:docMk/>
            <pc:sldMk cId="3362981348" sldId="505"/>
            <ac:spMk id="20" creationId="{277DCD44-00AF-4F53-A267-A9CEB4BC20AC}"/>
          </ac:spMkLst>
        </pc:spChg>
        <pc:picChg chg="del">
          <ac:chgData name="Nora Lardiés Miazza AIMPLAS" userId="1701b1b7-4cd8-4752-84c7-b594336a8ec5" providerId="ADAL" clId="{2B5736F8-3ED5-412C-91B7-3F098212ADEC}" dt="2021-11-25T14:00:16.773" v="2190" actId="478"/>
          <ac:picMkLst>
            <pc:docMk/>
            <pc:sldMk cId="3362981348" sldId="505"/>
            <ac:picMk id="4" creationId="{0B3F3FDA-8DC0-45E4-9EC6-797E177BADB4}"/>
          </ac:picMkLst>
        </pc:picChg>
        <pc:picChg chg="del">
          <ac:chgData name="Nora Lardiés Miazza AIMPLAS" userId="1701b1b7-4cd8-4752-84c7-b594336a8ec5" providerId="ADAL" clId="{2B5736F8-3ED5-412C-91B7-3F098212ADEC}" dt="2021-11-25T14:00:18.022" v="2191" actId="478"/>
          <ac:picMkLst>
            <pc:docMk/>
            <pc:sldMk cId="3362981348" sldId="505"/>
            <ac:picMk id="9" creationId="{880D6DF8-9D21-4E41-BA26-2416E53C5E00}"/>
          </ac:picMkLst>
        </pc:picChg>
        <pc:picChg chg="add mod">
          <ac:chgData name="Nora Lardiés Miazza AIMPLAS" userId="1701b1b7-4cd8-4752-84c7-b594336a8ec5" providerId="ADAL" clId="{2B5736F8-3ED5-412C-91B7-3F098212ADEC}" dt="2021-11-25T14:01:16.758" v="2199" actId="1076"/>
          <ac:picMkLst>
            <pc:docMk/>
            <pc:sldMk cId="3362981348" sldId="505"/>
            <ac:picMk id="2050" creationId="{48C5EF4C-5632-46F8-B9F7-E3FBE215A97B}"/>
          </ac:picMkLst>
        </pc:picChg>
      </pc:sldChg>
      <pc:sldChg chg="addSp delSp modSp add mod ord delAnim modNotesTx">
        <pc:chgData name="Nora Lardiés Miazza AIMPLAS" userId="1701b1b7-4cd8-4752-84c7-b594336a8ec5" providerId="ADAL" clId="{2B5736F8-3ED5-412C-91B7-3F098212ADEC}" dt="2021-11-25T14:06:09.464" v="2313" actId="6549"/>
        <pc:sldMkLst>
          <pc:docMk/>
          <pc:sldMk cId="943183255" sldId="506"/>
        </pc:sldMkLst>
        <pc:spChg chg="mod">
          <ac:chgData name="Nora Lardiés Miazza AIMPLAS" userId="1701b1b7-4cd8-4752-84c7-b594336a8ec5" providerId="ADAL" clId="{2B5736F8-3ED5-412C-91B7-3F098212ADEC}" dt="2021-11-25T14:05:32.674" v="2306" actId="2711"/>
          <ac:spMkLst>
            <pc:docMk/>
            <pc:sldMk cId="943183255" sldId="506"/>
            <ac:spMk id="12" creationId="{9B6C530F-F4A6-42FF-90FE-166AE9BB3BA3}"/>
          </ac:spMkLst>
        </pc:spChg>
        <pc:spChg chg="add mod">
          <ac:chgData name="Nora Lardiés Miazza AIMPLAS" userId="1701b1b7-4cd8-4752-84c7-b594336a8ec5" providerId="ADAL" clId="{2B5736F8-3ED5-412C-91B7-3F098212ADEC}" dt="2021-11-25T14:06:00.811" v="2312" actId="1076"/>
          <ac:spMkLst>
            <pc:docMk/>
            <pc:sldMk cId="943183255" sldId="506"/>
            <ac:spMk id="14" creationId="{893A22A4-DCD1-40F5-901A-B5321B0AB2B8}"/>
          </ac:spMkLst>
        </pc:spChg>
        <pc:spChg chg="del">
          <ac:chgData name="Nora Lardiés Miazza AIMPLAS" userId="1701b1b7-4cd8-4752-84c7-b594336a8ec5" providerId="ADAL" clId="{2B5736F8-3ED5-412C-91B7-3F098212ADEC}" dt="2021-11-25T14:04:34.999" v="2249" actId="478"/>
          <ac:spMkLst>
            <pc:docMk/>
            <pc:sldMk cId="943183255" sldId="506"/>
            <ac:spMk id="16" creationId="{445CF1E8-EF7E-4B93-947A-8AEE2FDF116E}"/>
          </ac:spMkLst>
        </pc:spChg>
        <pc:spChg chg="del">
          <ac:chgData name="Nora Lardiés Miazza AIMPLAS" userId="1701b1b7-4cd8-4752-84c7-b594336a8ec5" providerId="ADAL" clId="{2B5736F8-3ED5-412C-91B7-3F098212ADEC}" dt="2021-11-25T14:04:32.865" v="2248" actId="478"/>
          <ac:spMkLst>
            <pc:docMk/>
            <pc:sldMk cId="943183255" sldId="506"/>
            <ac:spMk id="21" creationId="{470DF3DE-6CCC-459C-BAD6-9A4CD91CCF1C}"/>
          </ac:spMkLst>
        </pc:spChg>
        <pc:graphicFrameChg chg="del">
          <ac:chgData name="Nora Lardiés Miazza AIMPLAS" userId="1701b1b7-4cd8-4752-84c7-b594336a8ec5" providerId="ADAL" clId="{2B5736F8-3ED5-412C-91B7-3F098212ADEC}" dt="2021-11-25T14:04:37.253" v="2250" actId="478"/>
          <ac:graphicFrameMkLst>
            <pc:docMk/>
            <pc:sldMk cId="943183255" sldId="506"/>
            <ac:graphicFrameMk id="15" creationId="{1F5B7A93-74E9-488B-85B6-A8B684DC561F}"/>
          </ac:graphicFrameMkLst>
        </pc:graphicFrameChg>
      </pc:sldChg>
      <pc:sldChg chg="addSp delSp modSp add mod modAnim">
        <pc:chgData name="Nora Lardiés Miazza AIMPLAS" userId="1701b1b7-4cd8-4752-84c7-b594336a8ec5" providerId="ADAL" clId="{2B5736F8-3ED5-412C-91B7-3F098212ADEC}" dt="2021-11-30T14:48:50.981" v="3594" actId="1076"/>
        <pc:sldMkLst>
          <pc:docMk/>
          <pc:sldMk cId="3228603095" sldId="507"/>
        </pc:sldMkLst>
        <pc:spChg chg="add mod">
          <ac:chgData name="Nora Lardiés Miazza AIMPLAS" userId="1701b1b7-4cd8-4752-84c7-b594336a8ec5" providerId="ADAL" clId="{2B5736F8-3ED5-412C-91B7-3F098212ADEC}" dt="2021-11-25T14:15:22.768" v="2409" actId="207"/>
          <ac:spMkLst>
            <pc:docMk/>
            <pc:sldMk cId="3228603095" sldId="507"/>
            <ac:spMk id="8" creationId="{DEA1EE70-15AC-414B-B38F-1C173D1C64A5}"/>
          </ac:spMkLst>
        </pc:spChg>
        <pc:spChg chg="del">
          <ac:chgData name="Nora Lardiés Miazza AIMPLAS" userId="1701b1b7-4cd8-4752-84c7-b594336a8ec5" providerId="ADAL" clId="{2B5736F8-3ED5-412C-91B7-3F098212ADEC}" dt="2021-11-25T14:07:36.238" v="2315" actId="478"/>
          <ac:spMkLst>
            <pc:docMk/>
            <pc:sldMk cId="3228603095" sldId="507"/>
            <ac:spMk id="12" creationId="{9B6C530F-F4A6-42FF-90FE-166AE9BB3BA3}"/>
          </ac:spMkLst>
        </pc:spChg>
        <pc:spChg chg="del">
          <ac:chgData name="Nora Lardiés Miazza AIMPLAS" userId="1701b1b7-4cd8-4752-84c7-b594336a8ec5" providerId="ADAL" clId="{2B5736F8-3ED5-412C-91B7-3F098212ADEC}" dt="2021-11-25T14:07:37.961" v="2316" actId="478"/>
          <ac:spMkLst>
            <pc:docMk/>
            <pc:sldMk cId="3228603095" sldId="507"/>
            <ac:spMk id="14" creationId="{893A22A4-DCD1-40F5-901A-B5321B0AB2B8}"/>
          </ac:spMkLst>
        </pc:spChg>
        <pc:spChg chg="add mod">
          <ac:chgData name="Nora Lardiés Miazza AIMPLAS" userId="1701b1b7-4cd8-4752-84c7-b594336a8ec5" providerId="ADAL" clId="{2B5736F8-3ED5-412C-91B7-3F098212ADEC}" dt="2021-11-25T14:08:36.762" v="2326" actId="14100"/>
          <ac:spMkLst>
            <pc:docMk/>
            <pc:sldMk cId="3228603095" sldId="507"/>
            <ac:spMk id="15" creationId="{6397209F-BE86-498E-8E5F-2BD8DBDA989A}"/>
          </ac:spMkLst>
        </pc:spChg>
        <pc:spChg chg="add mod">
          <ac:chgData name="Nora Lardiés Miazza AIMPLAS" userId="1701b1b7-4cd8-4752-84c7-b594336a8ec5" providerId="ADAL" clId="{2B5736F8-3ED5-412C-91B7-3F098212ADEC}" dt="2021-11-25T14:15:22.768" v="2409" actId="207"/>
          <ac:spMkLst>
            <pc:docMk/>
            <pc:sldMk cId="3228603095" sldId="507"/>
            <ac:spMk id="19" creationId="{3F36DB50-9D2C-4C49-B1B9-00617F5872F6}"/>
          </ac:spMkLst>
        </pc:spChg>
        <pc:spChg chg="add mod">
          <ac:chgData name="Nora Lardiés Miazza AIMPLAS" userId="1701b1b7-4cd8-4752-84c7-b594336a8ec5" providerId="ADAL" clId="{2B5736F8-3ED5-412C-91B7-3F098212ADEC}" dt="2021-11-25T14:15:22.768" v="2409" actId="207"/>
          <ac:spMkLst>
            <pc:docMk/>
            <pc:sldMk cId="3228603095" sldId="507"/>
            <ac:spMk id="21" creationId="{3CFEC214-BEB4-43E6-B85F-04ADEDC1B919}"/>
          </ac:spMkLst>
        </pc:spChg>
        <pc:spChg chg="add mod">
          <ac:chgData name="Nora Lardiés Miazza AIMPLAS" userId="1701b1b7-4cd8-4752-84c7-b594336a8ec5" providerId="ADAL" clId="{2B5736F8-3ED5-412C-91B7-3F098212ADEC}" dt="2021-11-25T14:15:22.768" v="2409" actId="207"/>
          <ac:spMkLst>
            <pc:docMk/>
            <pc:sldMk cId="3228603095" sldId="507"/>
            <ac:spMk id="23" creationId="{580FBF00-8C9C-420E-8D23-C758AA0D63AA}"/>
          </ac:spMkLst>
        </pc:spChg>
        <pc:spChg chg="add mod">
          <ac:chgData name="Nora Lardiés Miazza AIMPLAS" userId="1701b1b7-4cd8-4752-84c7-b594336a8ec5" providerId="ADAL" clId="{2B5736F8-3ED5-412C-91B7-3F098212ADEC}" dt="2021-11-30T14:48:50.981" v="3594" actId="1076"/>
          <ac:spMkLst>
            <pc:docMk/>
            <pc:sldMk cId="3228603095" sldId="507"/>
            <ac:spMk id="24" creationId="{C11239EA-8112-410B-B3BF-5518FBC58E51}"/>
          </ac:spMkLst>
        </pc:spChg>
        <pc:picChg chg="add mod">
          <ac:chgData name="Nora Lardiés Miazza AIMPLAS" userId="1701b1b7-4cd8-4752-84c7-b594336a8ec5" providerId="ADAL" clId="{2B5736F8-3ED5-412C-91B7-3F098212ADEC}" dt="2021-11-25T14:09:25.734" v="2342" actId="1037"/>
          <ac:picMkLst>
            <pc:docMk/>
            <pc:sldMk cId="3228603095" sldId="507"/>
            <ac:picMk id="3" creationId="{62EF8B2F-196A-49CC-B474-B2B4156BB8D1}"/>
          </ac:picMkLst>
        </pc:picChg>
        <pc:cxnChg chg="add">
          <ac:chgData name="Nora Lardiés Miazza AIMPLAS" userId="1701b1b7-4cd8-4752-84c7-b594336a8ec5" providerId="ADAL" clId="{2B5736F8-3ED5-412C-91B7-3F098212ADEC}" dt="2021-11-25T14:10:54.654" v="2343" actId="11529"/>
          <ac:cxnSpMkLst>
            <pc:docMk/>
            <pc:sldMk cId="3228603095" sldId="507"/>
            <ac:cxnSpMk id="7" creationId="{8F3DE08C-1F81-4797-BB47-5C6FA4643E59}"/>
          </ac:cxnSpMkLst>
        </pc:cxnChg>
        <pc:cxnChg chg="add mod">
          <ac:chgData name="Nora Lardiés Miazza AIMPLAS" userId="1701b1b7-4cd8-4752-84c7-b594336a8ec5" providerId="ADAL" clId="{2B5736F8-3ED5-412C-91B7-3F098212ADEC}" dt="2021-11-25T14:13:10.455" v="2360" actId="1076"/>
          <ac:cxnSpMkLst>
            <pc:docMk/>
            <pc:sldMk cId="3228603095" sldId="507"/>
            <ac:cxnSpMk id="16" creationId="{4F6622B9-B2F7-4AC4-BBAA-34097C37C7AE}"/>
          </ac:cxnSpMkLst>
        </pc:cxnChg>
        <pc:cxnChg chg="add mod">
          <ac:chgData name="Nora Lardiés Miazza AIMPLAS" userId="1701b1b7-4cd8-4752-84c7-b594336a8ec5" providerId="ADAL" clId="{2B5736F8-3ED5-412C-91B7-3F098212ADEC}" dt="2021-11-25T14:13:43.390" v="2374" actId="1076"/>
          <ac:cxnSpMkLst>
            <pc:docMk/>
            <pc:sldMk cId="3228603095" sldId="507"/>
            <ac:cxnSpMk id="20" creationId="{B5FAF0B4-7529-479D-BD99-9E8039D808B7}"/>
          </ac:cxnSpMkLst>
        </pc:cxnChg>
        <pc:cxnChg chg="add mod">
          <ac:chgData name="Nora Lardiés Miazza AIMPLAS" userId="1701b1b7-4cd8-4752-84c7-b594336a8ec5" providerId="ADAL" clId="{2B5736F8-3ED5-412C-91B7-3F098212ADEC}" dt="2021-11-25T14:15:40.104" v="2413" actId="1038"/>
          <ac:cxnSpMkLst>
            <pc:docMk/>
            <pc:sldMk cId="3228603095" sldId="507"/>
            <ac:cxnSpMk id="22" creationId="{F2D4F1AB-993B-4E64-AEA6-C10BD7FCB449}"/>
          </ac:cxnSpMkLst>
        </pc:cxnChg>
      </pc:sldChg>
      <pc:sldChg chg="add del ord">
        <pc:chgData name="Nora Lardiés Miazza AIMPLAS" userId="1701b1b7-4cd8-4752-84c7-b594336a8ec5" providerId="ADAL" clId="{2B5736F8-3ED5-412C-91B7-3F098212ADEC}" dt="2021-11-25T14:17:16.746" v="2418" actId="47"/>
        <pc:sldMkLst>
          <pc:docMk/>
          <pc:sldMk cId="2847418512" sldId="508"/>
        </pc:sldMkLst>
      </pc:sldChg>
      <pc:sldChg chg="addSp delSp modSp add mod delAnim modAnim">
        <pc:chgData name="Nora Lardiés Miazza AIMPLAS" userId="1701b1b7-4cd8-4752-84c7-b594336a8ec5" providerId="ADAL" clId="{2B5736F8-3ED5-412C-91B7-3F098212ADEC}" dt="2022-02-14T17:24:16.443" v="3670" actId="6549"/>
        <pc:sldMkLst>
          <pc:docMk/>
          <pc:sldMk cId="2820381379" sldId="509"/>
        </pc:sldMkLst>
        <pc:spChg chg="del">
          <ac:chgData name="Nora Lardiés Miazza AIMPLAS" userId="1701b1b7-4cd8-4752-84c7-b594336a8ec5" providerId="ADAL" clId="{2B5736F8-3ED5-412C-91B7-3F098212ADEC}" dt="2021-11-25T14:25:49.062" v="2656" actId="478"/>
          <ac:spMkLst>
            <pc:docMk/>
            <pc:sldMk cId="2820381379" sldId="509"/>
            <ac:spMk id="3" creationId="{6F772489-FA60-4B2D-9F42-70E0D0A1D9D7}"/>
          </ac:spMkLst>
        </pc:spChg>
        <pc:spChg chg="del">
          <ac:chgData name="Nora Lardiés Miazza AIMPLAS" userId="1701b1b7-4cd8-4752-84c7-b594336a8ec5" providerId="ADAL" clId="{2B5736F8-3ED5-412C-91B7-3F098212ADEC}" dt="2021-11-25T14:26:36.629" v="2676" actId="478"/>
          <ac:spMkLst>
            <pc:docMk/>
            <pc:sldMk cId="2820381379" sldId="509"/>
            <ac:spMk id="4" creationId="{84C443DA-6AFF-4A6E-BF89-72E4378E3A6A}"/>
          </ac:spMkLst>
        </pc:spChg>
        <pc:spChg chg="del">
          <ac:chgData name="Nora Lardiés Miazza AIMPLAS" userId="1701b1b7-4cd8-4752-84c7-b594336a8ec5" providerId="ADAL" clId="{2B5736F8-3ED5-412C-91B7-3F098212ADEC}" dt="2021-11-25T14:26:38.285" v="2677" actId="478"/>
          <ac:spMkLst>
            <pc:docMk/>
            <pc:sldMk cId="2820381379" sldId="509"/>
            <ac:spMk id="5" creationId="{8E3130BF-8D5A-4491-8A51-80935BB45AA1}"/>
          </ac:spMkLst>
        </pc:spChg>
        <pc:spChg chg="add mod">
          <ac:chgData name="Nora Lardiés Miazza AIMPLAS" userId="1701b1b7-4cd8-4752-84c7-b594336a8ec5" providerId="ADAL" clId="{2B5736F8-3ED5-412C-91B7-3F098212ADEC}" dt="2021-11-30T16:37:28.845" v="3645" actId="1076"/>
          <ac:spMkLst>
            <pc:docMk/>
            <pc:sldMk cId="2820381379" sldId="509"/>
            <ac:spMk id="11" creationId="{2E290C1B-C35C-43B5-92DB-09D8FAB33757}"/>
          </ac:spMkLst>
        </pc:spChg>
        <pc:spChg chg="add mod">
          <ac:chgData name="Nora Lardiés Miazza AIMPLAS" userId="1701b1b7-4cd8-4752-84c7-b594336a8ec5" providerId="ADAL" clId="{2B5736F8-3ED5-412C-91B7-3F098212ADEC}" dt="2021-11-30T16:37:37.451" v="3646" actId="1076"/>
          <ac:spMkLst>
            <pc:docMk/>
            <pc:sldMk cId="2820381379" sldId="509"/>
            <ac:spMk id="15" creationId="{B544AE7A-F63E-4D2F-B2AF-8411B0F85922}"/>
          </ac:spMkLst>
        </pc:spChg>
        <pc:spChg chg="del">
          <ac:chgData name="Nora Lardiés Miazza AIMPLAS" userId="1701b1b7-4cd8-4752-84c7-b594336a8ec5" providerId="ADAL" clId="{2B5736F8-3ED5-412C-91B7-3F098212ADEC}" dt="2021-11-25T14:25:51.755" v="2657" actId="478"/>
          <ac:spMkLst>
            <pc:docMk/>
            <pc:sldMk cId="2820381379" sldId="509"/>
            <ac:spMk id="16" creationId="{68284435-4379-4916-8205-0C4D7581B90D}"/>
          </ac:spMkLst>
        </pc:spChg>
        <pc:spChg chg="mod">
          <ac:chgData name="Nora Lardiés Miazza AIMPLAS" userId="1701b1b7-4cd8-4752-84c7-b594336a8ec5" providerId="ADAL" clId="{2B5736F8-3ED5-412C-91B7-3F098212ADEC}" dt="2022-02-14T17:24:16.443" v="3670" actId="6549"/>
          <ac:spMkLst>
            <pc:docMk/>
            <pc:sldMk cId="2820381379" sldId="509"/>
            <ac:spMk id="18" creationId="{A20CADEC-7700-46BC-B5BB-5DE4502B8FEC}"/>
          </ac:spMkLst>
        </pc:spChg>
        <pc:spChg chg="mod">
          <ac:chgData name="Nora Lardiés Miazza AIMPLAS" userId="1701b1b7-4cd8-4752-84c7-b594336a8ec5" providerId="ADAL" clId="{2B5736F8-3ED5-412C-91B7-3F098212ADEC}" dt="2021-11-30T16:36:38.285" v="3638" actId="20577"/>
          <ac:spMkLst>
            <pc:docMk/>
            <pc:sldMk cId="2820381379" sldId="509"/>
            <ac:spMk id="19" creationId="{EF4A2A8D-DDD6-4D91-BE99-0E0BE9F8667C}"/>
          </ac:spMkLst>
        </pc:spChg>
        <pc:spChg chg="mod">
          <ac:chgData name="Nora Lardiés Miazza AIMPLAS" userId="1701b1b7-4cd8-4752-84c7-b594336a8ec5" providerId="ADAL" clId="{2B5736F8-3ED5-412C-91B7-3F098212ADEC}" dt="2021-11-25T14:31:56.109" v="2824" actId="1076"/>
          <ac:spMkLst>
            <pc:docMk/>
            <pc:sldMk cId="2820381379" sldId="509"/>
            <ac:spMk id="20" creationId="{44FAFE96-7BA4-4A7A-A6FA-D4D1D72AB824}"/>
          </ac:spMkLst>
        </pc:spChg>
        <pc:picChg chg="del">
          <ac:chgData name="Nora Lardiés Miazza AIMPLAS" userId="1701b1b7-4cd8-4752-84c7-b594336a8ec5" providerId="ADAL" clId="{2B5736F8-3ED5-412C-91B7-3F098212ADEC}" dt="2021-11-25T14:17:54.991" v="2422" actId="478"/>
          <ac:picMkLst>
            <pc:docMk/>
            <pc:sldMk cId="2820381379" sldId="509"/>
            <ac:picMk id="15" creationId="{A5F9AAD5-9777-4DC9-B6EF-E5ED28311897}"/>
          </ac:picMkLst>
        </pc:picChg>
        <pc:picChg chg="add mod">
          <ac:chgData name="Nora Lardiés Miazza AIMPLAS" userId="1701b1b7-4cd8-4752-84c7-b594336a8ec5" providerId="ADAL" clId="{2B5736F8-3ED5-412C-91B7-3F098212ADEC}" dt="2021-11-25T14:46:18.973" v="3084" actId="1076"/>
          <ac:picMkLst>
            <pc:docMk/>
            <pc:sldMk cId="2820381379" sldId="509"/>
            <ac:picMk id="4098" creationId="{80C85417-9EF5-4972-8827-4B16482FABD4}"/>
          </ac:picMkLst>
        </pc:picChg>
      </pc:sldChg>
      <pc:sldChg chg="delSp modSp add mod delAnim">
        <pc:chgData name="Nora Lardiés Miazza AIMPLAS" userId="1701b1b7-4cd8-4752-84c7-b594336a8ec5" providerId="ADAL" clId="{2B5736F8-3ED5-412C-91B7-3F098212ADEC}" dt="2021-11-25T14:24:45.008" v="2583" actId="20577"/>
        <pc:sldMkLst>
          <pc:docMk/>
          <pc:sldMk cId="1063471825" sldId="510"/>
        </pc:sldMkLst>
        <pc:spChg chg="del">
          <ac:chgData name="Nora Lardiés Miazza AIMPLAS" userId="1701b1b7-4cd8-4752-84c7-b594336a8ec5" providerId="ADAL" clId="{2B5736F8-3ED5-412C-91B7-3F098212ADEC}" dt="2021-11-25T14:24:00.090" v="2562" actId="478"/>
          <ac:spMkLst>
            <pc:docMk/>
            <pc:sldMk cId="1063471825" sldId="510"/>
            <ac:spMk id="3" creationId="{6F772489-FA60-4B2D-9F42-70E0D0A1D9D7}"/>
          </ac:spMkLst>
        </pc:spChg>
        <pc:spChg chg="del">
          <ac:chgData name="Nora Lardiés Miazza AIMPLAS" userId="1701b1b7-4cd8-4752-84c7-b594336a8ec5" providerId="ADAL" clId="{2B5736F8-3ED5-412C-91B7-3F098212ADEC}" dt="2021-11-25T14:24:30.929" v="2570" actId="478"/>
          <ac:spMkLst>
            <pc:docMk/>
            <pc:sldMk cId="1063471825" sldId="510"/>
            <ac:spMk id="16" creationId="{68284435-4379-4916-8205-0C4D7581B90D}"/>
          </ac:spMkLst>
        </pc:spChg>
        <pc:spChg chg="mod">
          <ac:chgData name="Nora Lardiés Miazza AIMPLAS" userId="1701b1b7-4cd8-4752-84c7-b594336a8ec5" providerId="ADAL" clId="{2B5736F8-3ED5-412C-91B7-3F098212ADEC}" dt="2021-11-25T14:24:45.008" v="2583" actId="20577"/>
          <ac:spMkLst>
            <pc:docMk/>
            <pc:sldMk cId="1063471825" sldId="510"/>
            <ac:spMk id="18" creationId="{A20CADEC-7700-46BC-B5BB-5DE4502B8FEC}"/>
          </ac:spMkLst>
        </pc:spChg>
        <pc:graphicFrameChg chg="mod">
          <ac:chgData name="Nora Lardiés Miazza AIMPLAS" userId="1701b1b7-4cd8-4752-84c7-b594336a8ec5" providerId="ADAL" clId="{2B5736F8-3ED5-412C-91B7-3F098212ADEC}" dt="2021-11-25T14:24:14.232" v="2567"/>
          <ac:graphicFrameMkLst>
            <pc:docMk/>
            <pc:sldMk cId="1063471825" sldId="510"/>
            <ac:graphicFrameMk id="2" creationId="{246C3FA5-129F-4210-A9D3-496EA22E872E}"/>
          </ac:graphicFrameMkLst>
        </pc:graphicFrameChg>
        <pc:picChg chg="del">
          <ac:chgData name="Nora Lardiés Miazza AIMPLAS" userId="1701b1b7-4cd8-4752-84c7-b594336a8ec5" providerId="ADAL" clId="{2B5736F8-3ED5-412C-91B7-3F098212ADEC}" dt="2021-11-25T14:23:57.423" v="2561" actId="478"/>
          <ac:picMkLst>
            <pc:docMk/>
            <pc:sldMk cId="1063471825" sldId="510"/>
            <ac:picMk id="15" creationId="{A5F9AAD5-9777-4DC9-B6EF-E5ED28311897}"/>
          </ac:picMkLst>
        </pc:picChg>
      </pc:sldChg>
      <pc:sldChg chg="addSp delSp modSp add mod">
        <pc:chgData name="Nora Lardiés Miazza AIMPLAS" userId="1701b1b7-4cd8-4752-84c7-b594336a8ec5" providerId="ADAL" clId="{2B5736F8-3ED5-412C-91B7-3F098212ADEC}" dt="2021-11-30T12:20:53.555" v="3571" actId="208"/>
        <pc:sldMkLst>
          <pc:docMk/>
          <pc:sldMk cId="2454642112" sldId="511"/>
        </pc:sldMkLst>
        <pc:spChg chg="add mod">
          <ac:chgData name="Nora Lardiés Miazza AIMPLAS" userId="1701b1b7-4cd8-4752-84c7-b594336a8ec5" providerId="ADAL" clId="{2B5736F8-3ED5-412C-91B7-3F098212ADEC}" dt="2021-11-30T12:18:36.458" v="3530" actId="1076"/>
          <ac:spMkLst>
            <pc:docMk/>
            <pc:sldMk cId="2454642112" sldId="511"/>
            <ac:spMk id="5" creationId="{B973EC96-1D84-4277-B347-0C17A0FCCF6F}"/>
          </ac:spMkLst>
        </pc:spChg>
        <pc:spChg chg="mod">
          <ac:chgData name="Nora Lardiés Miazza AIMPLAS" userId="1701b1b7-4cd8-4752-84c7-b594336a8ec5" providerId="ADAL" clId="{2B5736F8-3ED5-412C-91B7-3F098212ADEC}" dt="2021-11-25T15:24:21.284" v="3220" actId="120"/>
          <ac:spMkLst>
            <pc:docMk/>
            <pc:sldMk cId="2454642112" sldId="511"/>
            <ac:spMk id="12" creationId="{9B6C530F-F4A6-42FF-90FE-166AE9BB3BA3}"/>
          </ac:spMkLst>
        </pc:spChg>
        <pc:spChg chg="del">
          <ac:chgData name="Nora Lardiés Miazza AIMPLAS" userId="1701b1b7-4cd8-4752-84c7-b594336a8ec5" providerId="ADAL" clId="{2B5736F8-3ED5-412C-91B7-3F098212ADEC}" dt="2021-11-25T15:19:44.706" v="3129" actId="478"/>
          <ac:spMkLst>
            <pc:docMk/>
            <pc:sldMk cId="2454642112" sldId="511"/>
            <ac:spMk id="14" creationId="{893A22A4-DCD1-40F5-901A-B5321B0AB2B8}"/>
          </ac:spMkLst>
        </pc:spChg>
        <pc:spChg chg="add mod">
          <ac:chgData name="Nora Lardiés Miazza AIMPLAS" userId="1701b1b7-4cd8-4752-84c7-b594336a8ec5" providerId="ADAL" clId="{2B5736F8-3ED5-412C-91B7-3F098212ADEC}" dt="2021-11-30T12:19:27.312" v="3542" actId="20577"/>
          <ac:spMkLst>
            <pc:docMk/>
            <pc:sldMk cId="2454642112" sldId="511"/>
            <ac:spMk id="14" creationId="{918AB59F-B8C8-4E39-A72A-85D8B4F1297E}"/>
          </ac:spMkLst>
        </pc:spChg>
        <pc:spChg chg="add mod">
          <ac:chgData name="Nora Lardiés Miazza AIMPLAS" userId="1701b1b7-4cd8-4752-84c7-b594336a8ec5" providerId="ADAL" clId="{2B5736F8-3ED5-412C-91B7-3F098212ADEC}" dt="2021-11-30T12:20:10.625" v="3554" actId="20577"/>
          <ac:spMkLst>
            <pc:docMk/>
            <pc:sldMk cId="2454642112" sldId="511"/>
            <ac:spMk id="16" creationId="{DB6F78C1-E777-4CE1-8893-981475FC56FF}"/>
          </ac:spMkLst>
        </pc:spChg>
        <pc:spChg chg="add mod">
          <ac:chgData name="Nora Lardiés Miazza AIMPLAS" userId="1701b1b7-4cd8-4752-84c7-b594336a8ec5" providerId="ADAL" clId="{2B5736F8-3ED5-412C-91B7-3F098212ADEC}" dt="2021-11-30T12:20:47.156" v="3570" actId="20577"/>
          <ac:spMkLst>
            <pc:docMk/>
            <pc:sldMk cId="2454642112" sldId="511"/>
            <ac:spMk id="19" creationId="{8175AA67-FB88-4B9A-88F9-715B7F863CD1}"/>
          </ac:spMkLst>
        </pc:spChg>
        <pc:picChg chg="add mod">
          <ac:chgData name="Nora Lardiés Miazza AIMPLAS" userId="1701b1b7-4cd8-4752-84c7-b594336a8ec5" providerId="ADAL" clId="{2B5736F8-3ED5-412C-91B7-3F098212ADEC}" dt="2021-11-25T15:20:04.251" v="3135" actId="1076"/>
          <ac:picMkLst>
            <pc:docMk/>
            <pc:sldMk cId="2454642112" sldId="511"/>
            <ac:picMk id="3" creationId="{E1DE1E56-E36C-4E44-AFEB-3F2BD7E538DA}"/>
          </ac:picMkLst>
        </pc:picChg>
        <pc:cxnChg chg="add mod">
          <ac:chgData name="Nora Lardiés Miazza AIMPLAS" userId="1701b1b7-4cd8-4752-84c7-b594336a8ec5" providerId="ADAL" clId="{2B5736F8-3ED5-412C-91B7-3F098212ADEC}" dt="2021-11-30T12:18:56.181" v="3531" actId="208"/>
          <ac:cxnSpMkLst>
            <pc:docMk/>
            <pc:sldMk cId="2454642112" sldId="511"/>
            <ac:cxnSpMk id="4" creationId="{E3112D5F-6FD7-448A-B045-7EEA5244D87D}"/>
          </ac:cxnSpMkLst>
        </pc:cxnChg>
        <pc:cxnChg chg="add mod">
          <ac:chgData name="Nora Lardiés Miazza AIMPLAS" userId="1701b1b7-4cd8-4752-84c7-b594336a8ec5" providerId="ADAL" clId="{2B5736F8-3ED5-412C-91B7-3F098212ADEC}" dt="2021-11-30T12:19:38.258" v="3543" actId="692"/>
          <ac:cxnSpMkLst>
            <pc:docMk/>
            <pc:sldMk cId="2454642112" sldId="511"/>
            <ac:cxnSpMk id="8" creationId="{EB26BF53-AA55-4882-A5D0-E7CE78184E5C}"/>
          </ac:cxnSpMkLst>
        </pc:cxnChg>
        <pc:cxnChg chg="add mod">
          <ac:chgData name="Nora Lardiés Miazza AIMPLAS" userId="1701b1b7-4cd8-4752-84c7-b594336a8ec5" providerId="ADAL" clId="{2B5736F8-3ED5-412C-91B7-3F098212ADEC}" dt="2021-11-30T12:20:53.555" v="3571" actId="208"/>
          <ac:cxnSpMkLst>
            <pc:docMk/>
            <pc:sldMk cId="2454642112" sldId="511"/>
            <ac:cxnSpMk id="11" creationId="{C42EDBEF-BA2D-4149-B8B9-075918FB49FD}"/>
          </ac:cxnSpMkLst>
        </pc:cxnChg>
        <pc:cxnChg chg="add mod">
          <ac:chgData name="Nora Lardiés Miazza AIMPLAS" userId="1701b1b7-4cd8-4752-84c7-b594336a8ec5" providerId="ADAL" clId="{2B5736F8-3ED5-412C-91B7-3F098212ADEC}" dt="2021-11-30T12:20:08.019" v="3545" actId="1076"/>
          <ac:cxnSpMkLst>
            <pc:docMk/>
            <pc:sldMk cId="2454642112" sldId="511"/>
            <ac:cxnSpMk id="15" creationId="{B9A4D2B4-ACCE-453D-864C-0F15BCF05DED}"/>
          </ac:cxnSpMkLst>
        </pc:cxnChg>
      </pc:sldChg>
      <pc:sldChg chg="delSp add del mod">
        <pc:chgData name="Nora Lardiés Miazza AIMPLAS" userId="1701b1b7-4cd8-4752-84c7-b594336a8ec5" providerId="ADAL" clId="{2B5736F8-3ED5-412C-91B7-3F098212ADEC}" dt="2021-11-29T17:03:43.565" v="3433" actId="47"/>
        <pc:sldMkLst>
          <pc:docMk/>
          <pc:sldMk cId="2326137716" sldId="512"/>
        </pc:sldMkLst>
        <pc:spChg chg="del">
          <ac:chgData name="Nora Lardiés Miazza AIMPLAS" userId="1701b1b7-4cd8-4752-84c7-b594336a8ec5" providerId="ADAL" clId="{2B5736F8-3ED5-412C-91B7-3F098212ADEC}" dt="2021-11-29T16:52:59.570" v="3226" actId="478"/>
          <ac:spMkLst>
            <pc:docMk/>
            <pc:sldMk cId="2326137716" sldId="512"/>
            <ac:spMk id="11"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EFF45-C2F0-42B1-8314-40B45C29FA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2FD889-B9B7-4E8F-8F26-296621572432}">
      <dgm:prSet custT="1"/>
      <dgm:spPr/>
      <dgm:t>
        <a:bodyPr/>
        <a:lstStyle/>
        <a:p>
          <a:pPr algn="ctr"/>
          <a:r>
            <a:rPr lang="en-GB" sz="2400" noProof="0" dirty="0"/>
            <a:t>These new biomaterials face the same difficulties as current FRP for EoL and even more:</a:t>
          </a:r>
        </a:p>
      </dgm:t>
    </dgm:pt>
    <dgm:pt modelId="{DDECD44D-BAFB-4767-89AB-720A90938DC3}" type="parTrans" cxnId="{8B2A8144-800E-4A0F-BD4C-3D652C77F748}">
      <dgm:prSet/>
      <dgm:spPr/>
      <dgm:t>
        <a:bodyPr/>
        <a:lstStyle/>
        <a:p>
          <a:endParaRPr lang="en-GB" sz="2000" noProof="0"/>
        </a:p>
      </dgm:t>
    </dgm:pt>
    <dgm:pt modelId="{F0956E9F-0587-416B-8123-DB0882D7FA91}" type="sibTrans" cxnId="{8B2A8144-800E-4A0F-BD4C-3D652C77F748}">
      <dgm:prSet/>
      <dgm:spPr/>
      <dgm:t>
        <a:bodyPr/>
        <a:lstStyle/>
        <a:p>
          <a:endParaRPr lang="en-GB" sz="2000" noProof="0"/>
        </a:p>
      </dgm:t>
    </dgm:pt>
    <dgm:pt modelId="{D660EA49-B7AA-4178-B8C7-787717BC268B}">
      <dgm:prSet custT="1"/>
      <dgm:spPr/>
      <dgm:t>
        <a:bodyPr/>
        <a:lstStyle/>
        <a:p>
          <a:r>
            <a:rPr lang="en-GB" sz="2000" noProof="0"/>
            <a:t>The technologies for their recovery have not yet been tested in depth due to the novelty of the materials</a:t>
          </a:r>
        </a:p>
      </dgm:t>
    </dgm:pt>
    <dgm:pt modelId="{2FB0E875-E8AC-4316-92E4-E40508BC15FF}" type="parTrans" cxnId="{45B41B4F-1448-4950-B2D0-EAAFFF22BF46}">
      <dgm:prSet/>
      <dgm:spPr/>
      <dgm:t>
        <a:bodyPr/>
        <a:lstStyle/>
        <a:p>
          <a:endParaRPr lang="en-GB" sz="2000" noProof="0"/>
        </a:p>
      </dgm:t>
    </dgm:pt>
    <dgm:pt modelId="{1D22B9F9-F7CB-4BAC-9024-F6CF54BBBAAA}" type="sibTrans" cxnId="{45B41B4F-1448-4950-B2D0-EAAFFF22BF46}">
      <dgm:prSet/>
      <dgm:spPr/>
      <dgm:t>
        <a:bodyPr/>
        <a:lstStyle/>
        <a:p>
          <a:endParaRPr lang="en-GB" sz="2000" noProof="0"/>
        </a:p>
      </dgm:t>
    </dgm:pt>
    <dgm:pt modelId="{6BD378A0-DD75-4FCD-9062-6A8F35939F9C}">
      <dgm:prSet custT="1"/>
      <dgm:spPr/>
      <dgm:t>
        <a:bodyPr/>
        <a:lstStyle/>
        <a:p>
          <a:r>
            <a:rPr lang="en-GB" sz="2000" noProof="0"/>
            <a:t>They do not contain carbon fibres (whose market value is one of the primary driving forces for FRP recycling)</a:t>
          </a:r>
        </a:p>
      </dgm:t>
    </dgm:pt>
    <dgm:pt modelId="{153CFAD2-F5F6-410C-9FF7-E17A06E85DA6}" type="parTrans" cxnId="{E3E854B5-6806-4388-8831-014CF8A0541E}">
      <dgm:prSet/>
      <dgm:spPr/>
      <dgm:t>
        <a:bodyPr/>
        <a:lstStyle/>
        <a:p>
          <a:endParaRPr lang="en-GB" sz="2000" noProof="0"/>
        </a:p>
      </dgm:t>
    </dgm:pt>
    <dgm:pt modelId="{DDCCBA65-9E5E-4603-9D78-C2BCADB0C169}" type="sibTrans" cxnId="{E3E854B5-6806-4388-8831-014CF8A0541E}">
      <dgm:prSet/>
      <dgm:spPr/>
      <dgm:t>
        <a:bodyPr/>
        <a:lstStyle/>
        <a:p>
          <a:endParaRPr lang="en-GB" sz="2000" noProof="0"/>
        </a:p>
      </dgm:t>
    </dgm:pt>
    <dgm:pt modelId="{42BE9CA6-B828-49F9-99E9-7CC98897617F}" type="pres">
      <dgm:prSet presAssocID="{D19EFF45-C2F0-42B1-8314-40B45C29FA27}" presName="linear" presStyleCnt="0">
        <dgm:presLayoutVars>
          <dgm:animLvl val="lvl"/>
          <dgm:resizeHandles val="exact"/>
        </dgm:presLayoutVars>
      </dgm:prSet>
      <dgm:spPr/>
    </dgm:pt>
    <dgm:pt modelId="{FE173B64-2623-4303-86E5-3A287B716699}" type="pres">
      <dgm:prSet presAssocID="{012FD889-B9B7-4E8F-8F26-296621572432}" presName="parentText" presStyleLbl="node1" presStyleIdx="0" presStyleCnt="1">
        <dgm:presLayoutVars>
          <dgm:chMax val="0"/>
          <dgm:bulletEnabled val="1"/>
        </dgm:presLayoutVars>
      </dgm:prSet>
      <dgm:spPr/>
    </dgm:pt>
    <dgm:pt modelId="{7FFAB1B0-38FF-4760-9624-DF530F064007}" type="pres">
      <dgm:prSet presAssocID="{012FD889-B9B7-4E8F-8F26-296621572432}" presName="childText" presStyleLbl="revTx" presStyleIdx="0" presStyleCnt="1">
        <dgm:presLayoutVars>
          <dgm:bulletEnabled val="1"/>
        </dgm:presLayoutVars>
      </dgm:prSet>
      <dgm:spPr/>
    </dgm:pt>
  </dgm:ptLst>
  <dgm:cxnLst>
    <dgm:cxn modelId="{5AF78B09-2981-4120-9423-56A76F61F1B2}" type="presOf" srcId="{012FD889-B9B7-4E8F-8F26-296621572432}" destId="{FE173B64-2623-4303-86E5-3A287B716699}" srcOrd="0" destOrd="0" presId="urn:microsoft.com/office/officeart/2005/8/layout/vList2"/>
    <dgm:cxn modelId="{03F39B30-3EE5-4A29-AA41-F1990439723B}" type="presOf" srcId="{6BD378A0-DD75-4FCD-9062-6A8F35939F9C}" destId="{7FFAB1B0-38FF-4760-9624-DF530F064007}" srcOrd="0" destOrd="1" presId="urn:microsoft.com/office/officeart/2005/8/layout/vList2"/>
    <dgm:cxn modelId="{8B2A8144-800E-4A0F-BD4C-3D652C77F748}" srcId="{D19EFF45-C2F0-42B1-8314-40B45C29FA27}" destId="{012FD889-B9B7-4E8F-8F26-296621572432}" srcOrd="0" destOrd="0" parTransId="{DDECD44D-BAFB-4767-89AB-720A90938DC3}" sibTransId="{F0956E9F-0587-416B-8123-DB0882D7FA91}"/>
    <dgm:cxn modelId="{FFE37D4C-C42B-4029-8259-56C8950932F8}" type="presOf" srcId="{D660EA49-B7AA-4178-B8C7-787717BC268B}" destId="{7FFAB1B0-38FF-4760-9624-DF530F064007}" srcOrd="0" destOrd="0" presId="urn:microsoft.com/office/officeart/2005/8/layout/vList2"/>
    <dgm:cxn modelId="{45B41B4F-1448-4950-B2D0-EAAFFF22BF46}" srcId="{012FD889-B9B7-4E8F-8F26-296621572432}" destId="{D660EA49-B7AA-4178-B8C7-787717BC268B}" srcOrd="0" destOrd="0" parTransId="{2FB0E875-E8AC-4316-92E4-E40508BC15FF}" sibTransId="{1D22B9F9-F7CB-4BAC-9024-F6CF54BBBAAA}"/>
    <dgm:cxn modelId="{DD9F099C-B095-46C2-A6E7-30F73A941A6E}" type="presOf" srcId="{D19EFF45-C2F0-42B1-8314-40B45C29FA27}" destId="{42BE9CA6-B828-49F9-99E9-7CC98897617F}" srcOrd="0" destOrd="0" presId="urn:microsoft.com/office/officeart/2005/8/layout/vList2"/>
    <dgm:cxn modelId="{E3E854B5-6806-4388-8831-014CF8A0541E}" srcId="{012FD889-B9B7-4E8F-8F26-296621572432}" destId="{6BD378A0-DD75-4FCD-9062-6A8F35939F9C}" srcOrd="1" destOrd="0" parTransId="{153CFAD2-F5F6-410C-9FF7-E17A06E85DA6}" sibTransId="{DDCCBA65-9E5E-4603-9D78-C2BCADB0C169}"/>
    <dgm:cxn modelId="{2D9A0AA6-8DAD-4A5C-AE80-7C87F4F954CF}" type="presParOf" srcId="{42BE9CA6-B828-49F9-99E9-7CC98897617F}" destId="{FE173B64-2623-4303-86E5-3A287B716699}" srcOrd="0" destOrd="0" presId="urn:microsoft.com/office/officeart/2005/8/layout/vList2"/>
    <dgm:cxn modelId="{5F72DBF7-3EA4-4FE8-AA24-F216897B578B}" type="presParOf" srcId="{42BE9CA6-B828-49F9-99E9-7CC98897617F}" destId="{7FFAB1B0-38FF-4760-9624-DF530F064007}"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2C50A-E70E-493A-AA3C-45796173031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408AB9E-C833-4CC6-A74D-5DD227408FD6}">
      <dgm:prSet phldrT="[Text]"/>
      <dgm:spPr/>
      <dgm:t>
        <a:bodyPr/>
        <a:lstStyle/>
        <a:p>
          <a:r>
            <a:rPr lang="en-GB"/>
            <a:t>Potential applications of the output products</a:t>
          </a:r>
        </a:p>
      </dgm:t>
    </dgm:pt>
    <dgm:pt modelId="{740A868F-FD73-49A4-AD6A-F8B61B5E8C0E}" type="parTrans" cxnId="{F6E7BEA5-8EA1-4FEE-985F-9245B784331B}">
      <dgm:prSet/>
      <dgm:spPr/>
      <dgm:t>
        <a:bodyPr/>
        <a:lstStyle/>
        <a:p>
          <a:endParaRPr lang="en-GB"/>
        </a:p>
      </dgm:t>
    </dgm:pt>
    <dgm:pt modelId="{26D4BAD0-96D0-481C-B9AC-51C65E2B96E8}" type="sibTrans" cxnId="{F6E7BEA5-8EA1-4FEE-985F-9245B784331B}">
      <dgm:prSet/>
      <dgm:spPr/>
      <dgm:t>
        <a:bodyPr/>
        <a:lstStyle/>
        <a:p>
          <a:endParaRPr lang="en-GB"/>
        </a:p>
      </dgm:t>
    </dgm:pt>
    <dgm:pt modelId="{AE2D9D33-7161-4D38-8458-2C9F2D0ADDA0}">
      <dgm:prSet phldrT="[Text]" custT="1"/>
      <dgm:spPr/>
      <dgm:t>
        <a:bodyPr/>
        <a:lstStyle/>
        <a:p>
          <a:r>
            <a:rPr lang="en-GB" sz="1600" kern="1200"/>
            <a:t>SWOT </a:t>
          </a:r>
          <a:r>
            <a:rPr lang="en-GB" sz="1600" kern="1200">
              <a:solidFill>
                <a:prstClr val="white"/>
              </a:solidFill>
              <a:latin typeface="Trebuchet MS" panose="020B0603020202020204"/>
              <a:ea typeface="+mn-ea"/>
              <a:cs typeface="+mn-cs"/>
            </a:rPr>
            <a:t>analysis </a:t>
          </a:r>
          <a:r>
            <a:rPr lang="en-GB" sz="1400" kern="1200">
              <a:solidFill>
                <a:prstClr val="white"/>
              </a:solidFill>
              <a:latin typeface="Trebuchet MS" panose="020B0603020202020204"/>
              <a:ea typeface="+mn-ea"/>
              <a:cs typeface="+mn-cs"/>
            </a:rPr>
            <a:t>(</a:t>
          </a:r>
          <a:r>
            <a:rPr lang="en-US" sz="1400" kern="1200">
              <a:solidFill>
                <a:prstClr val="white"/>
              </a:solidFill>
              <a:latin typeface="Trebuchet MS" panose="020B0603020202020204"/>
              <a:ea typeface="+mn-ea"/>
              <a:cs typeface="+mn-cs"/>
            </a:rPr>
            <a:t>strengths, weaknesses, opportunities, and threats)</a:t>
          </a:r>
          <a:endParaRPr lang="en-GB" sz="1400" kern="1200">
            <a:solidFill>
              <a:prstClr val="white"/>
            </a:solidFill>
            <a:latin typeface="Trebuchet MS" panose="020B0603020202020204"/>
            <a:ea typeface="+mn-ea"/>
            <a:cs typeface="+mn-cs"/>
          </a:endParaRPr>
        </a:p>
      </dgm:t>
    </dgm:pt>
    <dgm:pt modelId="{6C647C85-2FC5-463F-9426-8A66A779A051}" type="parTrans" cxnId="{99A06749-4146-4931-AE6A-98E7D5D5DD75}">
      <dgm:prSet/>
      <dgm:spPr/>
      <dgm:t>
        <a:bodyPr/>
        <a:lstStyle/>
        <a:p>
          <a:endParaRPr lang="en-GB"/>
        </a:p>
      </dgm:t>
    </dgm:pt>
    <dgm:pt modelId="{D9AA36A2-FED1-441F-A98A-F39B1DAFF0C9}" type="sibTrans" cxnId="{99A06749-4146-4931-AE6A-98E7D5D5DD75}">
      <dgm:prSet/>
      <dgm:spPr/>
      <dgm:t>
        <a:bodyPr/>
        <a:lstStyle/>
        <a:p>
          <a:endParaRPr lang="en-GB"/>
        </a:p>
      </dgm:t>
    </dgm:pt>
    <dgm:pt modelId="{028D999E-E92A-4F90-BFBE-09F230CE271A}">
      <dgm:prSet phldrT="[Text]"/>
      <dgm:spPr/>
      <dgm:t>
        <a:bodyPr/>
        <a:lstStyle/>
        <a:p>
          <a:r>
            <a:rPr lang="en-GB"/>
            <a:t>Technology readiness level (TRL).</a:t>
          </a:r>
        </a:p>
      </dgm:t>
    </dgm:pt>
    <dgm:pt modelId="{9A69483E-E501-4B8B-AB1B-AA8815F5CED7}" type="parTrans" cxnId="{416D8CA4-19BE-42FE-9E8E-CCAA5E15C82C}">
      <dgm:prSet/>
      <dgm:spPr/>
      <dgm:t>
        <a:bodyPr/>
        <a:lstStyle/>
        <a:p>
          <a:endParaRPr lang="en-GB"/>
        </a:p>
      </dgm:t>
    </dgm:pt>
    <dgm:pt modelId="{9383D18A-C9C7-4E56-A328-0CED0991A49E}" type="sibTrans" cxnId="{416D8CA4-19BE-42FE-9E8E-CCAA5E15C82C}">
      <dgm:prSet/>
      <dgm:spPr/>
      <dgm:t>
        <a:bodyPr/>
        <a:lstStyle/>
        <a:p>
          <a:endParaRPr lang="en-GB"/>
        </a:p>
      </dgm:t>
    </dgm:pt>
    <dgm:pt modelId="{C8551994-4FDE-460D-B873-390CC385CA28}">
      <dgm:prSet phldrT="[Text]"/>
      <dgm:spPr/>
      <dgm:t>
        <a:bodyPr/>
        <a:lstStyle/>
        <a:p>
          <a:r>
            <a:rPr lang="en-GB"/>
            <a:t>Type and form of output products recovered</a:t>
          </a:r>
        </a:p>
      </dgm:t>
    </dgm:pt>
    <dgm:pt modelId="{0F861E37-FF6B-4FB1-B9D2-FD697BC43185}" type="parTrans" cxnId="{C9350785-05D4-4938-9457-5700A017A55C}">
      <dgm:prSet/>
      <dgm:spPr/>
      <dgm:t>
        <a:bodyPr/>
        <a:lstStyle/>
        <a:p>
          <a:endParaRPr lang="en-GB"/>
        </a:p>
      </dgm:t>
    </dgm:pt>
    <dgm:pt modelId="{9DCE1CD5-8942-4B5F-92BB-30119627B998}" type="sibTrans" cxnId="{C9350785-05D4-4938-9457-5700A017A55C}">
      <dgm:prSet/>
      <dgm:spPr/>
      <dgm:t>
        <a:bodyPr/>
        <a:lstStyle/>
        <a:p>
          <a:endParaRPr lang="en-GB"/>
        </a:p>
      </dgm:t>
    </dgm:pt>
    <dgm:pt modelId="{3B2F111C-E1AF-4146-9C26-DE146331E5B3}" type="pres">
      <dgm:prSet presAssocID="{E912C50A-E70E-493A-AA3C-457961730311}" presName="Name0" presStyleCnt="0">
        <dgm:presLayoutVars>
          <dgm:chMax val="7"/>
          <dgm:chPref val="7"/>
          <dgm:dir/>
        </dgm:presLayoutVars>
      </dgm:prSet>
      <dgm:spPr/>
    </dgm:pt>
    <dgm:pt modelId="{AD492963-5340-4EB8-BE50-C2E9C1D2629E}" type="pres">
      <dgm:prSet presAssocID="{E912C50A-E70E-493A-AA3C-457961730311}" presName="Name1" presStyleCnt="0"/>
      <dgm:spPr/>
    </dgm:pt>
    <dgm:pt modelId="{6B6733D8-4280-485D-A84C-E16D550BB717}" type="pres">
      <dgm:prSet presAssocID="{E912C50A-E70E-493A-AA3C-457961730311}" presName="cycle" presStyleCnt="0"/>
      <dgm:spPr/>
    </dgm:pt>
    <dgm:pt modelId="{7CD27261-CFE9-4F2E-B2E2-8C700BB82DAA}" type="pres">
      <dgm:prSet presAssocID="{E912C50A-E70E-493A-AA3C-457961730311}" presName="srcNode" presStyleLbl="node1" presStyleIdx="0" presStyleCnt="4"/>
      <dgm:spPr/>
    </dgm:pt>
    <dgm:pt modelId="{0623DB29-F14F-40E8-8F7F-6AC6D8368764}" type="pres">
      <dgm:prSet presAssocID="{E912C50A-E70E-493A-AA3C-457961730311}" presName="conn" presStyleLbl="parChTrans1D2" presStyleIdx="0" presStyleCnt="1"/>
      <dgm:spPr/>
    </dgm:pt>
    <dgm:pt modelId="{A63C050F-C570-46CF-8BB5-08F70D104941}" type="pres">
      <dgm:prSet presAssocID="{E912C50A-E70E-493A-AA3C-457961730311}" presName="extraNode" presStyleLbl="node1" presStyleIdx="0" presStyleCnt="4"/>
      <dgm:spPr/>
    </dgm:pt>
    <dgm:pt modelId="{AE130D32-AF19-417D-97EB-02476E971EC1}" type="pres">
      <dgm:prSet presAssocID="{E912C50A-E70E-493A-AA3C-457961730311}" presName="dstNode" presStyleLbl="node1" presStyleIdx="0" presStyleCnt="4"/>
      <dgm:spPr/>
    </dgm:pt>
    <dgm:pt modelId="{0500121B-08D4-41A0-85A2-2D0AE7C8E846}" type="pres">
      <dgm:prSet presAssocID="{C8551994-4FDE-460D-B873-390CC385CA28}" presName="text_1" presStyleLbl="node1" presStyleIdx="0" presStyleCnt="4">
        <dgm:presLayoutVars>
          <dgm:bulletEnabled val="1"/>
        </dgm:presLayoutVars>
      </dgm:prSet>
      <dgm:spPr/>
    </dgm:pt>
    <dgm:pt modelId="{30F901A4-184E-4EC8-A55B-8316F4AA79B2}" type="pres">
      <dgm:prSet presAssocID="{C8551994-4FDE-460D-B873-390CC385CA28}" presName="accent_1" presStyleCnt="0"/>
      <dgm:spPr/>
    </dgm:pt>
    <dgm:pt modelId="{DF3A9B01-46E1-40E4-A93D-6E005C2F4F21}" type="pres">
      <dgm:prSet presAssocID="{C8551994-4FDE-460D-B873-390CC385CA28}" presName="accentRepeatNode" presStyleLbl="solidFgAcc1" presStyleIdx="0" presStyleCnt="4"/>
      <dgm:spPr/>
    </dgm:pt>
    <dgm:pt modelId="{5CA7BBF8-B166-46EF-9ECA-34F318F3FFCE}" type="pres">
      <dgm:prSet presAssocID="{5408AB9E-C833-4CC6-A74D-5DD227408FD6}" presName="text_2" presStyleLbl="node1" presStyleIdx="1" presStyleCnt="4">
        <dgm:presLayoutVars>
          <dgm:bulletEnabled val="1"/>
        </dgm:presLayoutVars>
      </dgm:prSet>
      <dgm:spPr/>
    </dgm:pt>
    <dgm:pt modelId="{7E026216-5098-4294-87E9-44AF921DD734}" type="pres">
      <dgm:prSet presAssocID="{5408AB9E-C833-4CC6-A74D-5DD227408FD6}" presName="accent_2" presStyleCnt="0"/>
      <dgm:spPr/>
    </dgm:pt>
    <dgm:pt modelId="{62116DD6-C68A-4342-9537-B9F039F9DB5C}" type="pres">
      <dgm:prSet presAssocID="{5408AB9E-C833-4CC6-A74D-5DD227408FD6}" presName="accentRepeatNode" presStyleLbl="solidFgAcc1" presStyleIdx="1" presStyleCnt="4"/>
      <dgm:spPr/>
    </dgm:pt>
    <dgm:pt modelId="{412706FB-CE9C-4FCF-A21A-484E9703F269}" type="pres">
      <dgm:prSet presAssocID="{AE2D9D33-7161-4D38-8458-2C9F2D0ADDA0}" presName="text_3" presStyleLbl="node1" presStyleIdx="2" presStyleCnt="4">
        <dgm:presLayoutVars>
          <dgm:bulletEnabled val="1"/>
        </dgm:presLayoutVars>
      </dgm:prSet>
      <dgm:spPr/>
    </dgm:pt>
    <dgm:pt modelId="{4C77D2A0-61A0-473A-B0FC-A67A251614B6}" type="pres">
      <dgm:prSet presAssocID="{AE2D9D33-7161-4D38-8458-2C9F2D0ADDA0}" presName="accent_3" presStyleCnt="0"/>
      <dgm:spPr/>
    </dgm:pt>
    <dgm:pt modelId="{6D6A5B78-3959-4ED9-9027-E9A953318306}" type="pres">
      <dgm:prSet presAssocID="{AE2D9D33-7161-4D38-8458-2C9F2D0ADDA0}" presName="accentRepeatNode" presStyleLbl="solidFgAcc1" presStyleIdx="2" presStyleCnt="4"/>
      <dgm:spPr/>
    </dgm:pt>
    <dgm:pt modelId="{AB76A351-123D-4E3E-A7C6-0C3DED29AE83}" type="pres">
      <dgm:prSet presAssocID="{028D999E-E92A-4F90-BFBE-09F230CE271A}" presName="text_4" presStyleLbl="node1" presStyleIdx="3" presStyleCnt="4">
        <dgm:presLayoutVars>
          <dgm:bulletEnabled val="1"/>
        </dgm:presLayoutVars>
      </dgm:prSet>
      <dgm:spPr/>
    </dgm:pt>
    <dgm:pt modelId="{DF6FA308-84F8-4C1C-AA1A-71164D5DB1F8}" type="pres">
      <dgm:prSet presAssocID="{028D999E-E92A-4F90-BFBE-09F230CE271A}" presName="accent_4" presStyleCnt="0"/>
      <dgm:spPr/>
    </dgm:pt>
    <dgm:pt modelId="{2BEC7EA5-B2BD-4809-B008-A262E53BF17E}" type="pres">
      <dgm:prSet presAssocID="{028D999E-E92A-4F90-BFBE-09F230CE271A}" presName="accentRepeatNode" presStyleLbl="solidFgAcc1" presStyleIdx="3" presStyleCnt="4"/>
      <dgm:spPr/>
    </dgm:pt>
  </dgm:ptLst>
  <dgm:cxnLst>
    <dgm:cxn modelId="{D5462836-E44D-4E80-AE1B-311726EAF852}" type="presOf" srcId="{5408AB9E-C833-4CC6-A74D-5DD227408FD6}" destId="{5CA7BBF8-B166-46EF-9ECA-34F318F3FFCE}" srcOrd="0" destOrd="0" presId="urn:microsoft.com/office/officeart/2008/layout/VerticalCurvedList"/>
    <dgm:cxn modelId="{99A06749-4146-4931-AE6A-98E7D5D5DD75}" srcId="{E912C50A-E70E-493A-AA3C-457961730311}" destId="{AE2D9D33-7161-4D38-8458-2C9F2D0ADDA0}" srcOrd="2" destOrd="0" parTransId="{6C647C85-2FC5-463F-9426-8A66A779A051}" sibTransId="{D9AA36A2-FED1-441F-A98A-F39B1DAFF0C9}"/>
    <dgm:cxn modelId="{1237B34D-D11A-4872-8059-6166D2C7A00E}" type="presOf" srcId="{028D999E-E92A-4F90-BFBE-09F230CE271A}" destId="{AB76A351-123D-4E3E-A7C6-0C3DED29AE83}" srcOrd="0" destOrd="0" presId="urn:microsoft.com/office/officeart/2008/layout/VerticalCurvedList"/>
    <dgm:cxn modelId="{F3838C54-6454-43DF-9149-63EB8E2E6036}" type="presOf" srcId="{C8551994-4FDE-460D-B873-390CC385CA28}" destId="{0500121B-08D4-41A0-85A2-2D0AE7C8E846}" srcOrd="0" destOrd="0" presId="urn:microsoft.com/office/officeart/2008/layout/VerticalCurvedList"/>
    <dgm:cxn modelId="{C9350785-05D4-4938-9457-5700A017A55C}" srcId="{E912C50A-E70E-493A-AA3C-457961730311}" destId="{C8551994-4FDE-460D-B873-390CC385CA28}" srcOrd="0" destOrd="0" parTransId="{0F861E37-FF6B-4FB1-B9D2-FD697BC43185}" sibTransId="{9DCE1CD5-8942-4B5F-92BB-30119627B998}"/>
    <dgm:cxn modelId="{416D8CA4-19BE-42FE-9E8E-CCAA5E15C82C}" srcId="{E912C50A-E70E-493A-AA3C-457961730311}" destId="{028D999E-E92A-4F90-BFBE-09F230CE271A}" srcOrd="3" destOrd="0" parTransId="{9A69483E-E501-4B8B-AB1B-AA8815F5CED7}" sibTransId="{9383D18A-C9C7-4E56-A328-0CED0991A49E}"/>
    <dgm:cxn modelId="{F6E7BEA5-8EA1-4FEE-985F-9245B784331B}" srcId="{E912C50A-E70E-493A-AA3C-457961730311}" destId="{5408AB9E-C833-4CC6-A74D-5DD227408FD6}" srcOrd="1" destOrd="0" parTransId="{740A868F-FD73-49A4-AD6A-F8B61B5E8C0E}" sibTransId="{26D4BAD0-96D0-481C-B9AC-51C65E2B96E8}"/>
    <dgm:cxn modelId="{32AFACAF-9B50-4884-A32A-88132CCC9D6B}" type="presOf" srcId="{9DCE1CD5-8942-4B5F-92BB-30119627B998}" destId="{0623DB29-F14F-40E8-8F7F-6AC6D8368764}" srcOrd="0" destOrd="0" presId="urn:microsoft.com/office/officeart/2008/layout/VerticalCurvedList"/>
    <dgm:cxn modelId="{9055D5B6-E69C-4BCB-B30D-E151B70706D2}" type="presOf" srcId="{E912C50A-E70E-493A-AA3C-457961730311}" destId="{3B2F111C-E1AF-4146-9C26-DE146331E5B3}" srcOrd="0" destOrd="0" presId="urn:microsoft.com/office/officeart/2008/layout/VerticalCurvedList"/>
    <dgm:cxn modelId="{2BE1B0E6-B266-46CD-9183-B07E7CF2E994}" type="presOf" srcId="{AE2D9D33-7161-4D38-8458-2C9F2D0ADDA0}" destId="{412706FB-CE9C-4FCF-A21A-484E9703F269}" srcOrd="0" destOrd="0" presId="urn:microsoft.com/office/officeart/2008/layout/VerticalCurvedList"/>
    <dgm:cxn modelId="{39F23EDA-C8E0-4662-A1CD-C8E074154649}" type="presParOf" srcId="{3B2F111C-E1AF-4146-9C26-DE146331E5B3}" destId="{AD492963-5340-4EB8-BE50-C2E9C1D2629E}" srcOrd="0" destOrd="0" presId="urn:microsoft.com/office/officeart/2008/layout/VerticalCurvedList"/>
    <dgm:cxn modelId="{CCC463C6-7ED4-4D3D-82B3-07FA53434052}" type="presParOf" srcId="{AD492963-5340-4EB8-BE50-C2E9C1D2629E}" destId="{6B6733D8-4280-485D-A84C-E16D550BB717}" srcOrd="0" destOrd="0" presId="urn:microsoft.com/office/officeart/2008/layout/VerticalCurvedList"/>
    <dgm:cxn modelId="{6C204D52-4297-4066-B9C3-7D789EFE690A}" type="presParOf" srcId="{6B6733D8-4280-485D-A84C-E16D550BB717}" destId="{7CD27261-CFE9-4F2E-B2E2-8C700BB82DAA}" srcOrd="0" destOrd="0" presId="urn:microsoft.com/office/officeart/2008/layout/VerticalCurvedList"/>
    <dgm:cxn modelId="{AB7B5412-619F-4FA5-AC23-A6F3E7291786}" type="presParOf" srcId="{6B6733D8-4280-485D-A84C-E16D550BB717}" destId="{0623DB29-F14F-40E8-8F7F-6AC6D8368764}" srcOrd="1" destOrd="0" presId="urn:microsoft.com/office/officeart/2008/layout/VerticalCurvedList"/>
    <dgm:cxn modelId="{37F95B32-5115-4B89-BCA3-D2B9F8E8F5DF}" type="presParOf" srcId="{6B6733D8-4280-485D-A84C-E16D550BB717}" destId="{A63C050F-C570-46CF-8BB5-08F70D104941}" srcOrd="2" destOrd="0" presId="urn:microsoft.com/office/officeart/2008/layout/VerticalCurvedList"/>
    <dgm:cxn modelId="{7DA82285-DC8C-4DEA-8746-5D48C8F682E1}" type="presParOf" srcId="{6B6733D8-4280-485D-A84C-E16D550BB717}" destId="{AE130D32-AF19-417D-97EB-02476E971EC1}" srcOrd="3" destOrd="0" presId="urn:microsoft.com/office/officeart/2008/layout/VerticalCurvedList"/>
    <dgm:cxn modelId="{D6F80E3F-42EB-4824-84DE-508563B8BD2F}" type="presParOf" srcId="{AD492963-5340-4EB8-BE50-C2E9C1D2629E}" destId="{0500121B-08D4-41A0-85A2-2D0AE7C8E846}" srcOrd="1" destOrd="0" presId="urn:microsoft.com/office/officeart/2008/layout/VerticalCurvedList"/>
    <dgm:cxn modelId="{7E2F0A0A-E13C-4E9B-B7DF-522020516486}" type="presParOf" srcId="{AD492963-5340-4EB8-BE50-C2E9C1D2629E}" destId="{30F901A4-184E-4EC8-A55B-8316F4AA79B2}" srcOrd="2" destOrd="0" presId="urn:microsoft.com/office/officeart/2008/layout/VerticalCurvedList"/>
    <dgm:cxn modelId="{6B79237D-052F-4B0A-9325-AAB19ABD6518}" type="presParOf" srcId="{30F901A4-184E-4EC8-A55B-8316F4AA79B2}" destId="{DF3A9B01-46E1-40E4-A93D-6E005C2F4F21}" srcOrd="0" destOrd="0" presId="urn:microsoft.com/office/officeart/2008/layout/VerticalCurvedList"/>
    <dgm:cxn modelId="{8872967D-B4A9-432D-AD35-E91E208AE5CF}" type="presParOf" srcId="{AD492963-5340-4EB8-BE50-C2E9C1D2629E}" destId="{5CA7BBF8-B166-46EF-9ECA-34F318F3FFCE}" srcOrd="3" destOrd="0" presId="urn:microsoft.com/office/officeart/2008/layout/VerticalCurvedList"/>
    <dgm:cxn modelId="{C0EF5913-B857-4022-B880-5CCFF10BBF0B}" type="presParOf" srcId="{AD492963-5340-4EB8-BE50-C2E9C1D2629E}" destId="{7E026216-5098-4294-87E9-44AF921DD734}" srcOrd="4" destOrd="0" presId="urn:microsoft.com/office/officeart/2008/layout/VerticalCurvedList"/>
    <dgm:cxn modelId="{6C8921AA-24FE-45DB-B92B-32CFC228D612}" type="presParOf" srcId="{7E026216-5098-4294-87E9-44AF921DD734}" destId="{62116DD6-C68A-4342-9537-B9F039F9DB5C}" srcOrd="0" destOrd="0" presId="urn:microsoft.com/office/officeart/2008/layout/VerticalCurvedList"/>
    <dgm:cxn modelId="{6E3C6590-4722-461C-BBEE-E13DFE9040AA}" type="presParOf" srcId="{AD492963-5340-4EB8-BE50-C2E9C1D2629E}" destId="{412706FB-CE9C-4FCF-A21A-484E9703F269}" srcOrd="5" destOrd="0" presId="urn:microsoft.com/office/officeart/2008/layout/VerticalCurvedList"/>
    <dgm:cxn modelId="{FAEF64BF-1B2A-4C41-8A9F-0263ECEF05AB}" type="presParOf" srcId="{AD492963-5340-4EB8-BE50-C2E9C1D2629E}" destId="{4C77D2A0-61A0-473A-B0FC-A67A251614B6}" srcOrd="6" destOrd="0" presId="urn:microsoft.com/office/officeart/2008/layout/VerticalCurvedList"/>
    <dgm:cxn modelId="{90924895-D296-48A8-A050-980CAD4F6386}" type="presParOf" srcId="{4C77D2A0-61A0-473A-B0FC-A67A251614B6}" destId="{6D6A5B78-3959-4ED9-9027-E9A953318306}" srcOrd="0" destOrd="0" presId="urn:microsoft.com/office/officeart/2008/layout/VerticalCurvedList"/>
    <dgm:cxn modelId="{01F3AD1A-F4DE-4962-B558-8D656FAC37E3}" type="presParOf" srcId="{AD492963-5340-4EB8-BE50-C2E9C1D2629E}" destId="{AB76A351-123D-4E3E-A7C6-0C3DED29AE83}" srcOrd="7" destOrd="0" presId="urn:microsoft.com/office/officeart/2008/layout/VerticalCurvedList"/>
    <dgm:cxn modelId="{CDE76426-0619-40E8-9BD8-CC772A4F34C8}" type="presParOf" srcId="{AD492963-5340-4EB8-BE50-C2E9C1D2629E}" destId="{DF6FA308-84F8-4C1C-AA1A-71164D5DB1F8}" srcOrd="8" destOrd="0" presId="urn:microsoft.com/office/officeart/2008/layout/VerticalCurvedList"/>
    <dgm:cxn modelId="{3AD1A3F7-2CF1-436D-BB7E-F93655E7772E}" type="presParOf" srcId="{DF6FA308-84F8-4C1C-AA1A-71164D5DB1F8}" destId="{2BEC7EA5-B2BD-4809-B008-A262E53BF17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70B5A-E9B2-4EF1-A937-F3B1E75968A6}" type="doc">
      <dgm:prSet loTypeId="urn:microsoft.com/office/officeart/2005/8/layout/vList3" loCatId="list" qsTypeId="urn:microsoft.com/office/officeart/2005/8/quickstyle/simple1" qsCatId="simple" csTypeId="urn:microsoft.com/office/officeart/2005/8/colors/accent1_2" csCatId="accent1" phldr="1"/>
      <dgm:spPr/>
    </dgm:pt>
    <dgm:pt modelId="{014BB7BE-6EBE-449A-9D1F-872C0054CFD1}" type="pres">
      <dgm:prSet presAssocID="{91170B5A-E9B2-4EF1-A937-F3B1E75968A6}" presName="linearFlow" presStyleCnt="0">
        <dgm:presLayoutVars>
          <dgm:dir/>
          <dgm:resizeHandles val="exact"/>
        </dgm:presLayoutVars>
      </dgm:prSet>
      <dgm:spPr/>
    </dgm:pt>
  </dgm:ptLst>
  <dgm:cxnLst>
    <dgm:cxn modelId="{D4066E3C-EEA7-41F9-B355-F8D2E83203F9}" type="presOf" srcId="{91170B5A-E9B2-4EF1-A937-F3B1E75968A6}" destId="{014BB7BE-6EBE-449A-9D1F-872C0054CFD1}" srcOrd="0"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170B5A-E9B2-4EF1-A937-F3B1E75968A6}" type="doc">
      <dgm:prSet loTypeId="urn:microsoft.com/office/officeart/2005/8/layout/vList3" loCatId="list" qsTypeId="urn:microsoft.com/office/officeart/2005/8/quickstyle/simple1" qsCatId="simple" csTypeId="urn:microsoft.com/office/officeart/2005/8/colors/accent1_2" csCatId="accent1" phldr="1"/>
      <dgm:spPr/>
    </dgm:pt>
    <dgm:pt modelId="{D7629810-4CAC-4CD1-BAF8-108813442627}">
      <dgm:prSet phldrT="[Texto]"/>
      <dgm:spPr/>
      <dgm:t>
        <a:bodyPr/>
        <a:lstStyle/>
        <a:p>
          <a:r>
            <a:rPr lang="es-ES"/>
            <a:t>DISSOLUTION</a:t>
          </a:r>
        </a:p>
      </dgm:t>
    </dgm:pt>
    <dgm:pt modelId="{780276A4-19D5-45C5-85BA-4A5F3F45EEC0}" type="parTrans" cxnId="{D2DE4077-2934-4203-99C6-D9B7E038E2B3}">
      <dgm:prSet/>
      <dgm:spPr/>
      <dgm:t>
        <a:bodyPr/>
        <a:lstStyle/>
        <a:p>
          <a:endParaRPr lang="es-ES"/>
        </a:p>
      </dgm:t>
    </dgm:pt>
    <dgm:pt modelId="{4126EC27-6F06-4E03-8CE7-786A5FD10317}" type="sibTrans" cxnId="{D2DE4077-2934-4203-99C6-D9B7E038E2B3}">
      <dgm:prSet/>
      <dgm:spPr/>
      <dgm:t>
        <a:bodyPr/>
        <a:lstStyle/>
        <a:p>
          <a:endParaRPr lang="es-ES"/>
        </a:p>
      </dgm:t>
    </dgm:pt>
    <dgm:pt modelId="{815394A1-BC9B-4D9C-9B30-84ECA4106EA3}">
      <dgm:prSet phldrT="[Texto]"/>
      <dgm:spPr/>
      <dgm:t>
        <a:bodyPr/>
        <a:lstStyle/>
        <a:p>
          <a:r>
            <a:rPr lang="es-ES"/>
            <a:t>SOLVOLYSIS</a:t>
          </a:r>
        </a:p>
      </dgm:t>
    </dgm:pt>
    <dgm:pt modelId="{98DE2EC7-CE0A-4B7C-A0E0-E6F932FD682E}" type="parTrans" cxnId="{E7F1F9B0-3ED1-4CF6-B8B4-D0F03ECB9C22}">
      <dgm:prSet/>
      <dgm:spPr/>
      <dgm:t>
        <a:bodyPr/>
        <a:lstStyle/>
        <a:p>
          <a:endParaRPr lang="es-ES"/>
        </a:p>
      </dgm:t>
    </dgm:pt>
    <dgm:pt modelId="{53EA6B01-DA2F-498D-AA0A-37A70BCA2052}" type="sibTrans" cxnId="{E7F1F9B0-3ED1-4CF6-B8B4-D0F03ECB9C22}">
      <dgm:prSet/>
      <dgm:spPr/>
      <dgm:t>
        <a:bodyPr/>
        <a:lstStyle/>
        <a:p>
          <a:endParaRPr lang="es-ES"/>
        </a:p>
      </dgm:t>
    </dgm:pt>
    <dgm:pt modelId="{5347EFE6-D20C-4C86-8DD3-60A2F2107830}">
      <dgm:prSet phldrT="[Texto]"/>
      <dgm:spPr/>
      <dgm:t>
        <a:bodyPr/>
        <a:lstStyle/>
        <a:p>
          <a:r>
            <a:rPr lang="es-ES"/>
            <a:t>CLASSIC PYROLYSIS</a:t>
          </a:r>
        </a:p>
      </dgm:t>
    </dgm:pt>
    <dgm:pt modelId="{E0AC2ACF-90C6-424F-9DFF-5A62BC478C19}" type="parTrans" cxnId="{21FE1B15-7D31-4A8E-A5A9-3C1B08C7FBBF}">
      <dgm:prSet/>
      <dgm:spPr/>
      <dgm:t>
        <a:bodyPr/>
        <a:lstStyle/>
        <a:p>
          <a:endParaRPr lang="es-ES"/>
        </a:p>
      </dgm:t>
    </dgm:pt>
    <dgm:pt modelId="{ADA6CCF5-4105-4B5E-8100-F60DE548F9C5}" type="sibTrans" cxnId="{21FE1B15-7D31-4A8E-A5A9-3C1B08C7FBBF}">
      <dgm:prSet/>
      <dgm:spPr/>
      <dgm:t>
        <a:bodyPr/>
        <a:lstStyle/>
        <a:p>
          <a:endParaRPr lang="es-ES"/>
        </a:p>
      </dgm:t>
    </dgm:pt>
    <dgm:pt modelId="{4A526E9E-358F-460E-A766-122DF395F049}">
      <dgm:prSet phldrT="[Texto]"/>
      <dgm:spPr/>
      <dgm:t>
        <a:bodyPr/>
        <a:lstStyle/>
        <a:p>
          <a:r>
            <a:rPr lang="es-ES"/>
            <a:t>MECHANICAL RECYCLING</a:t>
          </a:r>
        </a:p>
      </dgm:t>
    </dgm:pt>
    <dgm:pt modelId="{8DDEE02F-DDA8-4056-B5DD-FE42C6E5D9FE}" type="parTrans" cxnId="{A6619C43-9E9A-4947-AE2A-2F766207059F}">
      <dgm:prSet/>
      <dgm:spPr/>
      <dgm:t>
        <a:bodyPr/>
        <a:lstStyle/>
        <a:p>
          <a:endParaRPr lang="es-ES"/>
        </a:p>
      </dgm:t>
    </dgm:pt>
    <dgm:pt modelId="{0B34CF7D-F2AD-4B18-B89A-85E4CFD4EF6C}" type="sibTrans" cxnId="{A6619C43-9E9A-4947-AE2A-2F766207059F}">
      <dgm:prSet/>
      <dgm:spPr/>
      <dgm:t>
        <a:bodyPr/>
        <a:lstStyle/>
        <a:p>
          <a:endParaRPr lang="es-ES"/>
        </a:p>
      </dgm:t>
    </dgm:pt>
    <dgm:pt modelId="{014BB7BE-6EBE-449A-9D1F-872C0054CFD1}" type="pres">
      <dgm:prSet presAssocID="{91170B5A-E9B2-4EF1-A937-F3B1E75968A6}" presName="linearFlow" presStyleCnt="0">
        <dgm:presLayoutVars>
          <dgm:dir/>
          <dgm:resizeHandles val="exact"/>
        </dgm:presLayoutVars>
      </dgm:prSet>
      <dgm:spPr/>
    </dgm:pt>
    <dgm:pt modelId="{3C07394D-7E92-4A87-B4E0-0965D11BE661}" type="pres">
      <dgm:prSet presAssocID="{D7629810-4CAC-4CD1-BAF8-108813442627}" presName="composite" presStyleCnt="0"/>
      <dgm:spPr/>
    </dgm:pt>
    <dgm:pt modelId="{02B732BC-05C3-46E1-A5A0-DA7EF081827B}" type="pres">
      <dgm:prSet presAssocID="{D7629810-4CAC-4CD1-BAF8-108813442627}" presName="imgShp" presStyleLbl="fgImgPlace1" presStyleIdx="0" presStyleCnt="4"/>
      <dgm:spPr/>
    </dgm:pt>
    <dgm:pt modelId="{EDC918F1-0D09-42E8-97B1-C7BB3854E942}" type="pres">
      <dgm:prSet presAssocID="{D7629810-4CAC-4CD1-BAF8-108813442627}" presName="txShp" presStyleLbl="node1" presStyleIdx="0" presStyleCnt="4">
        <dgm:presLayoutVars>
          <dgm:bulletEnabled val="1"/>
        </dgm:presLayoutVars>
      </dgm:prSet>
      <dgm:spPr/>
    </dgm:pt>
    <dgm:pt modelId="{CCDE53F5-BD6A-4488-8790-027E5EBC8663}" type="pres">
      <dgm:prSet presAssocID="{4126EC27-6F06-4E03-8CE7-786A5FD10317}" presName="spacing" presStyleCnt="0"/>
      <dgm:spPr/>
    </dgm:pt>
    <dgm:pt modelId="{78F7523F-A5DA-4412-B8E4-91FC32680F15}" type="pres">
      <dgm:prSet presAssocID="{815394A1-BC9B-4D9C-9B30-84ECA4106EA3}" presName="composite" presStyleCnt="0"/>
      <dgm:spPr/>
    </dgm:pt>
    <dgm:pt modelId="{C5E93520-23C6-4CA5-85CF-126036532B49}" type="pres">
      <dgm:prSet presAssocID="{815394A1-BC9B-4D9C-9B30-84ECA4106EA3}" presName="imgShp" presStyleLbl="fgImgPlace1" presStyleIdx="1" presStyleCnt="4"/>
      <dgm:spPr/>
    </dgm:pt>
    <dgm:pt modelId="{4CECE8A5-C89C-42A4-A596-901409B87625}" type="pres">
      <dgm:prSet presAssocID="{815394A1-BC9B-4D9C-9B30-84ECA4106EA3}" presName="txShp" presStyleLbl="node1" presStyleIdx="1" presStyleCnt="4">
        <dgm:presLayoutVars>
          <dgm:bulletEnabled val="1"/>
        </dgm:presLayoutVars>
      </dgm:prSet>
      <dgm:spPr/>
    </dgm:pt>
    <dgm:pt modelId="{6F4A510D-BDCE-4020-9191-EA17509E993A}" type="pres">
      <dgm:prSet presAssocID="{53EA6B01-DA2F-498D-AA0A-37A70BCA2052}" presName="spacing" presStyleCnt="0"/>
      <dgm:spPr/>
    </dgm:pt>
    <dgm:pt modelId="{E3F14FF5-7183-4087-8E8F-A1FCB91F0B84}" type="pres">
      <dgm:prSet presAssocID="{5347EFE6-D20C-4C86-8DD3-60A2F2107830}" presName="composite" presStyleCnt="0"/>
      <dgm:spPr/>
    </dgm:pt>
    <dgm:pt modelId="{A9C38A77-F574-45D0-998E-466B7587CA3E}" type="pres">
      <dgm:prSet presAssocID="{5347EFE6-D20C-4C86-8DD3-60A2F2107830}" presName="imgShp" presStyleLbl="fgImgPlace1" presStyleIdx="2" presStyleCnt="4"/>
      <dgm:spPr/>
    </dgm:pt>
    <dgm:pt modelId="{9AEF3445-665C-408E-825B-03CA0E2A84D5}" type="pres">
      <dgm:prSet presAssocID="{5347EFE6-D20C-4C86-8DD3-60A2F2107830}" presName="txShp" presStyleLbl="node1" presStyleIdx="2" presStyleCnt="4">
        <dgm:presLayoutVars>
          <dgm:bulletEnabled val="1"/>
        </dgm:presLayoutVars>
      </dgm:prSet>
      <dgm:spPr/>
    </dgm:pt>
    <dgm:pt modelId="{CA6F626F-B246-43AB-A158-E7ECAC24B43D}" type="pres">
      <dgm:prSet presAssocID="{ADA6CCF5-4105-4B5E-8100-F60DE548F9C5}" presName="spacing" presStyleCnt="0"/>
      <dgm:spPr/>
    </dgm:pt>
    <dgm:pt modelId="{DE75D72B-6F4B-48C0-8CDD-C92628170390}" type="pres">
      <dgm:prSet presAssocID="{4A526E9E-358F-460E-A766-122DF395F049}" presName="composite" presStyleCnt="0"/>
      <dgm:spPr/>
    </dgm:pt>
    <dgm:pt modelId="{FB0BCA53-C446-40EB-A54A-40EEF1719358}" type="pres">
      <dgm:prSet presAssocID="{4A526E9E-358F-460E-A766-122DF395F049}" presName="imgShp" presStyleLbl="fgImgPlace1" presStyleIdx="3" presStyleCnt="4"/>
      <dgm:spPr/>
    </dgm:pt>
    <dgm:pt modelId="{78319520-73AF-42F5-952E-3F04C49E7BAC}" type="pres">
      <dgm:prSet presAssocID="{4A526E9E-358F-460E-A766-122DF395F049}" presName="txShp" presStyleLbl="node1" presStyleIdx="3" presStyleCnt="4">
        <dgm:presLayoutVars>
          <dgm:bulletEnabled val="1"/>
        </dgm:presLayoutVars>
      </dgm:prSet>
      <dgm:spPr/>
    </dgm:pt>
  </dgm:ptLst>
  <dgm:cxnLst>
    <dgm:cxn modelId="{21FE1B15-7D31-4A8E-A5A9-3C1B08C7FBBF}" srcId="{91170B5A-E9B2-4EF1-A937-F3B1E75968A6}" destId="{5347EFE6-D20C-4C86-8DD3-60A2F2107830}" srcOrd="2" destOrd="0" parTransId="{E0AC2ACF-90C6-424F-9DFF-5A62BC478C19}" sibTransId="{ADA6CCF5-4105-4B5E-8100-F60DE548F9C5}"/>
    <dgm:cxn modelId="{D4066E3C-EEA7-41F9-B355-F8D2E83203F9}" type="presOf" srcId="{91170B5A-E9B2-4EF1-A937-F3B1E75968A6}" destId="{014BB7BE-6EBE-449A-9D1F-872C0054CFD1}" srcOrd="0" destOrd="0" presId="urn:microsoft.com/office/officeart/2005/8/layout/vList3"/>
    <dgm:cxn modelId="{A6619C43-9E9A-4947-AE2A-2F766207059F}" srcId="{91170B5A-E9B2-4EF1-A937-F3B1E75968A6}" destId="{4A526E9E-358F-460E-A766-122DF395F049}" srcOrd="3" destOrd="0" parTransId="{8DDEE02F-DDA8-4056-B5DD-FE42C6E5D9FE}" sibTransId="{0B34CF7D-F2AD-4B18-B89A-85E4CFD4EF6C}"/>
    <dgm:cxn modelId="{7CA37A67-1F58-4DD8-B57A-44678C226E3E}" type="presOf" srcId="{815394A1-BC9B-4D9C-9B30-84ECA4106EA3}" destId="{4CECE8A5-C89C-42A4-A596-901409B87625}" srcOrd="0" destOrd="0" presId="urn:microsoft.com/office/officeart/2005/8/layout/vList3"/>
    <dgm:cxn modelId="{5F1FDC73-9A14-4E13-B61E-B3694B11D262}" type="presOf" srcId="{5347EFE6-D20C-4C86-8DD3-60A2F2107830}" destId="{9AEF3445-665C-408E-825B-03CA0E2A84D5}" srcOrd="0" destOrd="0" presId="urn:microsoft.com/office/officeart/2005/8/layout/vList3"/>
    <dgm:cxn modelId="{D2DE4077-2934-4203-99C6-D9B7E038E2B3}" srcId="{91170B5A-E9B2-4EF1-A937-F3B1E75968A6}" destId="{D7629810-4CAC-4CD1-BAF8-108813442627}" srcOrd="0" destOrd="0" parTransId="{780276A4-19D5-45C5-85BA-4A5F3F45EEC0}" sibTransId="{4126EC27-6F06-4E03-8CE7-786A5FD10317}"/>
    <dgm:cxn modelId="{4394B957-DD84-4B05-A520-C3E4FD6F71BD}" type="presOf" srcId="{D7629810-4CAC-4CD1-BAF8-108813442627}" destId="{EDC918F1-0D09-42E8-97B1-C7BB3854E942}" srcOrd="0" destOrd="0" presId="urn:microsoft.com/office/officeart/2005/8/layout/vList3"/>
    <dgm:cxn modelId="{E7F1F9B0-3ED1-4CF6-B8B4-D0F03ECB9C22}" srcId="{91170B5A-E9B2-4EF1-A937-F3B1E75968A6}" destId="{815394A1-BC9B-4D9C-9B30-84ECA4106EA3}" srcOrd="1" destOrd="0" parTransId="{98DE2EC7-CE0A-4B7C-A0E0-E6F932FD682E}" sibTransId="{53EA6B01-DA2F-498D-AA0A-37A70BCA2052}"/>
    <dgm:cxn modelId="{32CAFAB8-9F17-4B4E-92D3-240309D9248F}" type="presOf" srcId="{4A526E9E-358F-460E-A766-122DF395F049}" destId="{78319520-73AF-42F5-952E-3F04C49E7BAC}" srcOrd="0" destOrd="0" presId="urn:microsoft.com/office/officeart/2005/8/layout/vList3"/>
    <dgm:cxn modelId="{BD8D268E-E638-46A5-AFB6-B57C28365C4D}" type="presParOf" srcId="{014BB7BE-6EBE-449A-9D1F-872C0054CFD1}" destId="{3C07394D-7E92-4A87-B4E0-0965D11BE661}" srcOrd="0" destOrd="0" presId="urn:microsoft.com/office/officeart/2005/8/layout/vList3"/>
    <dgm:cxn modelId="{E7E59988-088E-4B7A-A6A6-BE3E81BCDD62}" type="presParOf" srcId="{3C07394D-7E92-4A87-B4E0-0965D11BE661}" destId="{02B732BC-05C3-46E1-A5A0-DA7EF081827B}" srcOrd="0" destOrd="0" presId="urn:microsoft.com/office/officeart/2005/8/layout/vList3"/>
    <dgm:cxn modelId="{35FE455A-2281-46D2-AD2F-BF0A13648DA2}" type="presParOf" srcId="{3C07394D-7E92-4A87-B4E0-0965D11BE661}" destId="{EDC918F1-0D09-42E8-97B1-C7BB3854E942}" srcOrd="1" destOrd="0" presId="urn:microsoft.com/office/officeart/2005/8/layout/vList3"/>
    <dgm:cxn modelId="{B1A789A0-16B5-47B2-85C2-DCD381CC6D4A}" type="presParOf" srcId="{014BB7BE-6EBE-449A-9D1F-872C0054CFD1}" destId="{CCDE53F5-BD6A-4488-8790-027E5EBC8663}" srcOrd="1" destOrd="0" presId="urn:microsoft.com/office/officeart/2005/8/layout/vList3"/>
    <dgm:cxn modelId="{FBA44C05-0E4E-4DCA-852B-495D6ACE0C27}" type="presParOf" srcId="{014BB7BE-6EBE-449A-9D1F-872C0054CFD1}" destId="{78F7523F-A5DA-4412-B8E4-91FC32680F15}" srcOrd="2" destOrd="0" presId="urn:microsoft.com/office/officeart/2005/8/layout/vList3"/>
    <dgm:cxn modelId="{5CE2FB0A-16D7-4896-9A5F-1A3E1913BC43}" type="presParOf" srcId="{78F7523F-A5DA-4412-B8E4-91FC32680F15}" destId="{C5E93520-23C6-4CA5-85CF-126036532B49}" srcOrd="0" destOrd="0" presId="urn:microsoft.com/office/officeart/2005/8/layout/vList3"/>
    <dgm:cxn modelId="{2922F98B-A8D0-451A-B111-B5CD444380C0}" type="presParOf" srcId="{78F7523F-A5DA-4412-B8E4-91FC32680F15}" destId="{4CECE8A5-C89C-42A4-A596-901409B87625}" srcOrd="1" destOrd="0" presId="urn:microsoft.com/office/officeart/2005/8/layout/vList3"/>
    <dgm:cxn modelId="{F3A68FC5-2B0E-49BD-92CE-F36654F5A9BF}" type="presParOf" srcId="{014BB7BE-6EBE-449A-9D1F-872C0054CFD1}" destId="{6F4A510D-BDCE-4020-9191-EA17509E993A}" srcOrd="3" destOrd="0" presId="urn:microsoft.com/office/officeart/2005/8/layout/vList3"/>
    <dgm:cxn modelId="{CAFC3E89-4919-4B1D-8D97-77D37AB93164}" type="presParOf" srcId="{014BB7BE-6EBE-449A-9D1F-872C0054CFD1}" destId="{E3F14FF5-7183-4087-8E8F-A1FCB91F0B84}" srcOrd="4" destOrd="0" presId="urn:microsoft.com/office/officeart/2005/8/layout/vList3"/>
    <dgm:cxn modelId="{5B30A6EE-296B-4C7B-B16C-0111080CA43A}" type="presParOf" srcId="{E3F14FF5-7183-4087-8E8F-A1FCB91F0B84}" destId="{A9C38A77-F574-45D0-998E-466B7587CA3E}" srcOrd="0" destOrd="0" presId="urn:microsoft.com/office/officeart/2005/8/layout/vList3"/>
    <dgm:cxn modelId="{BF9ECD48-C0D9-493C-9AC1-EBBED0D2A696}" type="presParOf" srcId="{E3F14FF5-7183-4087-8E8F-A1FCB91F0B84}" destId="{9AEF3445-665C-408E-825B-03CA0E2A84D5}" srcOrd="1" destOrd="0" presId="urn:microsoft.com/office/officeart/2005/8/layout/vList3"/>
    <dgm:cxn modelId="{3273327F-4794-4991-9900-768AA660C6B2}" type="presParOf" srcId="{014BB7BE-6EBE-449A-9D1F-872C0054CFD1}" destId="{CA6F626F-B246-43AB-A158-E7ECAC24B43D}" srcOrd="5" destOrd="0" presId="urn:microsoft.com/office/officeart/2005/8/layout/vList3"/>
    <dgm:cxn modelId="{51AAFC63-6EAA-47CA-97A7-173BC6D7686A}" type="presParOf" srcId="{014BB7BE-6EBE-449A-9D1F-872C0054CFD1}" destId="{DE75D72B-6F4B-48C0-8CDD-C92628170390}" srcOrd="6" destOrd="0" presId="urn:microsoft.com/office/officeart/2005/8/layout/vList3"/>
    <dgm:cxn modelId="{5781FF98-F7A0-4168-9254-B23BA76ADE16}" type="presParOf" srcId="{DE75D72B-6F4B-48C0-8CDD-C92628170390}" destId="{FB0BCA53-C446-40EB-A54A-40EEF1719358}" srcOrd="0" destOrd="0" presId="urn:microsoft.com/office/officeart/2005/8/layout/vList3"/>
    <dgm:cxn modelId="{65D9C0A2-A49C-4D1D-BF79-726B39735BC9}" type="presParOf" srcId="{DE75D72B-6F4B-48C0-8CDD-C92628170390}" destId="{78319520-73AF-42F5-952E-3F04C49E7BA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73B64-2623-4303-86E5-3A287B716699}">
      <dsp:nvSpPr>
        <dsp:cNvPr id="0" name=""/>
        <dsp:cNvSpPr/>
      </dsp:nvSpPr>
      <dsp:spPr>
        <a:xfrm>
          <a:off x="0" y="196079"/>
          <a:ext cx="7019925" cy="12928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noProof="0" dirty="0"/>
            <a:t>These new biomaterials face the same difficulties as current FRP for EoL and even more:</a:t>
          </a:r>
        </a:p>
      </dsp:txBody>
      <dsp:txXfrm>
        <a:off x="63112" y="259191"/>
        <a:ext cx="6893701" cy="1166626"/>
      </dsp:txXfrm>
    </dsp:sp>
    <dsp:sp modelId="{7FFAB1B0-38FF-4760-9624-DF530F064007}">
      <dsp:nvSpPr>
        <dsp:cNvPr id="0" name=""/>
        <dsp:cNvSpPr/>
      </dsp:nvSpPr>
      <dsp:spPr>
        <a:xfrm>
          <a:off x="0" y="1488929"/>
          <a:ext cx="7019925"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8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noProof="0"/>
            <a:t>The technologies for their recovery have not yet been tested in depth due to the novelty of the materials</a:t>
          </a:r>
        </a:p>
        <a:p>
          <a:pPr marL="228600" lvl="1" indent="-228600" algn="l" defTabSz="889000">
            <a:lnSpc>
              <a:spcPct val="90000"/>
            </a:lnSpc>
            <a:spcBef>
              <a:spcPct val="0"/>
            </a:spcBef>
            <a:spcAft>
              <a:spcPct val="20000"/>
            </a:spcAft>
            <a:buChar char="•"/>
          </a:pPr>
          <a:r>
            <a:rPr lang="en-GB" sz="2000" kern="1200" noProof="0"/>
            <a:t>They do not contain carbon fibres (whose market value is one of the primary driving forces for FRP recycling)</a:t>
          </a:r>
        </a:p>
      </dsp:txBody>
      <dsp:txXfrm>
        <a:off x="0" y="1488929"/>
        <a:ext cx="7019925" cy="1177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DB29-F14F-40E8-8F7F-6AC6D8368764}">
      <dsp:nvSpPr>
        <dsp:cNvPr id="0" name=""/>
        <dsp:cNvSpPr/>
      </dsp:nvSpPr>
      <dsp:spPr>
        <a:xfrm>
          <a:off x="-2893100" y="-445775"/>
          <a:ext cx="3451871" cy="3451871"/>
        </a:xfrm>
        <a:prstGeom prst="blockArc">
          <a:avLst>
            <a:gd name="adj1" fmla="val 18900000"/>
            <a:gd name="adj2" fmla="val 2700000"/>
            <a:gd name="adj3" fmla="val 62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0121B-08D4-41A0-85A2-2D0AE7C8E846}">
      <dsp:nvSpPr>
        <dsp:cNvPr id="0" name=""/>
        <dsp:cNvSpPr/>
      </dsp:nvSpPr>
      <dsp:spPr>
        <a:xfrm>
          <a:off x="293211" y="196837"/>
          <a:ext cx="4898478" cy="3938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64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Type and form of output products recovered</a:t>
          </a:r>
        </a:p>
      </dsp:txBody>
      <dsp:txXfrm>
        <a:off x="293211" y="196837"/>
        <a:ext cx="4898478" cy="393879"/>
      </dsp:txXfrm>
    </dsp:sp>
    <dsp:sp modelId="{DF3A9B01-46E1-40E4-A93D-6E005C2F4F21}">
      <dsp:nvSpPr>
        <dsp:cNvPr id="0" name=""/>
        <dsp:cNvSpPr/>
      </dsp:nvSpPr>
      <dsp:spPr>
        <a:xfrm>
          <a:off x="47036" y="147602"/>
          <a:ext cx="492349" cy="49234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7BBF8-B166-46EF-9ECA-34F318F3FFCE}">
      <dsp:nvSpPr>
        <dsp:cNvPr id="0" name=""/>
        <dsp:cNvSpPr/>
      </dsp:nvSpPr>
      <dsp:spPr>
        <a:xfrm>
          <a:off x="519031" y="787759"/>
          <a:ext cx="4672657" cy="3938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64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Potential applications of the output products</a:t>
          </a:r>
        </a:p>
      </dsp:txBody>
      <dsp:txXfrm>
        <a:off x="519031" y="787759"/>
        <a:ext cx="4672657" cy="393879"/>
      </dsp:txXfrm>
    </dsp:sp>
    <dsp:sp modelId="{62116DD6-C68A-4342-9537-B9F039F9DB5C}">
      <dsp:nvSpPr>
        <dsp:cNvPr id="0" name=""/>
        <dsp:cNvSpPr/>
      </dsp:nvSpPr>
      <dsp:spPr>
        <a:xfrm>
          <a:off x="272856" y="738524"/>
          <a:ext cx="492349" cy="49234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2706FB-CE9C-4FCF-A21A-484E9703F269}">
      <dsp:nvSpPr>
        <dsp:cNvPr id="0" name=""/>
        <dsp:cNvSpPr/>
      </dsp:nvSpPr>
      <dsp:spPr>
        <a:xfrm>
          <a:off x="519031" y="1378681"/>
          <a:ext cx="4672657" cy="3938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64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SWOT </a:t>
          </a:r>
          <a:r>
            <a:rPr lang="en-GB" sz="1600" kern="1200">
              <a:solidFill>
                <a:prstClr val="white"/>
              </a:solidFill>
              <a:latin typeface="Trebuchet MS" panose="020B0603020202020204"/>
              <a:ea typeface="+mn-ea"/>
              <a:cs typeface="+mn-cs"/>
            </a:rPr>
            <a:t>analysis </a:t>
          </a:r>
          <a:r>
            <a:rPr lang="en-GB" sz="1400" kern="1200">
              <a:solidFill>
                <a:prstClr val="white"/>
              </a:solidFill>
              <a:latin typeface="Trebuchet MS" panose="020B0603020202020204"/>
              <a:ea typeface="+mn-ea"/>
              <a:cs typeface="+mn-cs"/>
            </a:rPr>
            <a:t>(</a:t>
          </a:r>
          <a:r>
            <a:rPr lang="en-US" sz="1400" kern="1200">
              <a:solidFill>
                <a:prstClr val="white"/>
              </a:solidFill>
              <a:latin typeface="Trebuchet MS" panose="020B0603020202020204"/>
              <a:ea typeface="+mn-ea"/>
              <a:cs typeface="+mn-cs"/>
            </a:rPr>
            <a:t>strengths, weaknesses, opportunities, and threats)</a:t>
          </a:r>
          <a:endParaRPr lang="en-GB" sz="1400" kern="1200">
            <a:solidFill>
              <a:prstClr val="white"/>
            </a:solidFill>
            <a:latin typeface="Trebuchet MS" panose="020B0603020202020204"/>
            <a:ea typeface="+mn-ea"/>
            <a:cs typeface="+mn-cs"/>
          </a:endParaRPr>
        </a:p>
      </dsp:txBody>
      <dsp:txXfrm>
        <a:off x="519031" y="1378681"/>
        <a:ext cx="4672657" cy="393879"/>
      </dsp:txXfrm>
    </dsp:sp>
    <dsp:sp modelId="{6D6A5B78-3959-4ED9-9027-E9A953318306}">
      <dsp:nvSpPr>
        <dsp:cNvPr id="0" name=""/>
        <dsp:cNvSpPr/>
      </dsp:nvSpPr>
      <dsp:spPr>
        <a:xfrm>
          <a:off x="272856" y="1329446"/>
          <a:ext cx="492349" cy="49234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6A351-123D-4E3E-A7C6-0C3DED29AE83}">
      <dsp:nvSpPr>
        <dsp:cNvPr id="0" name=""/>
        <dsp:cNvSpPr/>
      </dsp:nvSpPr>
      <dsp:spPr>
        <a:xfrm>
          <a:off x="293211" y="1969603"/>
          <a:ext cx="4898478" cy="3938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642"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t>Technology readiness level (TRL).</a:t>
          </a:r>
        </a:p>
      </dsp:txBody>
      <dsp:txXfrm>
        <a:off x="293211" y="1969603"/>
        <a:ext cx="4898478" cy="393879"/>
      </dsp:txXfrm>
    </dsp:sp>
    <dsp:sp modelId="{2BEC7EA5-B2BD-4809-B008-A262E53BF17E}">
      <dsp:nvSpPr>
        <dsp:cNvPr id="0" name=""/>
        <dsp:cNvSpPr/>
      </dsp:nvSpPr>
      <dsp:spPr>
        <a:xfrm>
          <a:off x="47036" y="1920368"/>
          <a:ext cx="492349" cy="49234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918F1-0D09-42E8-97B1-C7BB3854E942}">
      <dsp:nvSpPr>
        <dsp:cNvPr id="0" name=""/>
        <dsp:cNvSpPr/>
      </dsp:nvSpPr>
      <dsp:spPr>
        <a:xfrm rot="10800000">
          <a:off x="1090401" y="702"/>
          <a:ext cx="3868196" cy="46432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54"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a:t>DISSOLUTION</a:t>
          </a:r>
        </a:p>
      </dsp:txBody>
      <dsp:txXfrm rot="10800000">
        <a:off x="1206482" y="702"/>
        <a:ext cx="3752115" cy="464324"/>
      </dsp:txXfrm>
    </dsp:sp>
    <dsp:sp modelId="{02B732BC-05C3-46E1-A5A0-DA7EF081827B}">
      <dsp:nvSpPr>
        <dsp:cNvPr id="0" name=""/>
        <dsp:cNvSpPr/>
      </dsp:nvSpPr>
      <dsp:spPr>
        <a:xfrm>
          <a:off x="858239" y="702"/>
          <a:ext cx="464324" cy="464324"/>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ECE8A5-C89C-42A4-A596-901409B87625}">
      <dsp:nvSpPr>
        <dsp:cNvPr id="0" name=""/>
        <dsp:cNvSpPr/>
      </dsp:nvSpPr>
      <dsp:spPr>
        <a:xfrm rot="10800000">
          <a:off x="1090401" y="599844"/>
          <a:ext cx="3868196" cy="46432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54"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a:t>SOLVOLYSIS</a:t>
          </a:r>
        </a:p>
      </dsp:txBody>
      <dsp:txXfrm rot="10800000">
        <a:off x="1206482" y="599844"/>
        <a:ext cx="3752115" cy="464324"/>
      </dsp:txXfrm>
    </dsp:sp>
    <dsp:sp modelId="{C5E93520-23C6-4CA5-85CF-126036532B49}">
      <dsp:nvSpPr>
        <dsp:cNvPr id="0" name=""/>
        <dsp:cNvSpPr/>
      </dsp:nvSpPr>
      <dsp:spPr>
        <a:xfrm>
          <a:off x="858239" y="599844"/>
          <a:ext cx="464324" cy="464324"/>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EF3445-665C-408E-825B-03CA0E2A84D5}">
      <dsp:nvSpPr>
        <dsp:cNvPr id="0" name=""/>
        <dsp:cNvSpPr/>
      </dsp:nvSpPr>
      <dsp:spPr>
        <a:xfrm rot="10800000">
          <a:off x="1090401" y="1198985"/>
          <a:ext cx="3868196" cy="46432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54"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a:t>CLASSIC PYROLYSIS</a:t>
          </a:r>
        </a:p>
      </dsp:txBody>
      <dsp:txXfrm rot="10800000">
        <a:off x="1206482" y="1198985"/>
        <a:ext cx="3752115" cy="464324"/>
      </dsp:txXfrm>
    </dsp:sp>
    <dsp:sp modelId="{A9C38A77-F574-45D0-998E-466B7587CA3E}">
      <dsp:nvSpPr>
        <dsp:cNvPr id="0" name=""/>
        <dsp:cNvSpPr/>
      </dsp:nvSpPr>
      <dsp:spPr>
        <a:xfrm>
          <a:off x="858239" y="1198985"/>
          <a:ext cx="464324" cy="464324"/>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19520-73AF-42F5-952E-3F04C49E7BAC}">
      <dsp:nvSpPr>
        <dsp:cNvPr id="0" name=""/>
        <dsp:cNvSpPr/>
      </dsp:nvSpPr>
      <dsp:spPr>
        <a:xfrm rot="10800000">
          <a:off x="1090401" y="1798126"/>
          <a:ext cx="3868196" cy="464324"/>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754"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kern="1200"/>
            <a:t>MECHANICAL RECYCLING</a:t>
          </a:r>
        </a:p>
      </dsp:txBody>
      <dsp:txXfrm rot="10800000">
        <a:off x="1206482" y="1798126"/>
        <a:ext cx="3752115" cy="464324"/>
      </dsp:txXfrm>
    </dsp:sp>
    <dsp:sp modelId="{FB0BCA53-C446-40EB-A54A-40EEF1719358}">
      <dsp:nvSpPr>
        <dsp:cNvPr id="0" name=""/>
        <dsp:cNvSpPr/>
      </dsp:nvSpPr>
      <dsp:spPr>
        <a:xfrm>
          <a:off x="858239" y="1798126"/>
          <a:ext cx="464324" cy="464324"/>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06029-D8B2-4C33-BF30-64ABDF600BFE}" type="datetimeFigureOut">
              <a:rPr lang="es-ES" smtClean="0"/>
              <a:t>14/02/2022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2BFC4-1FB1-42D6-BEED-C2CF0D39A4E4}" type="slidenum">
              <a:rPr lang="es-ES" smtClean="0"/>
              <a:t>‹Nº›</a:t>
            </a:fld>
            <a:endParaRPr lang="es-ES"/>
          </a:p>
        </p:txBody>
      </p:sp>
    </p:spTree>
    <p:extLst>
      <p:ext uri="{BB962C8B-B14F-4D97-AF65-F5344CB8AC3E}">
        <p14:creationId xmlns:p14="http://schemas.microsoft.com/office/powerpoint/2010/main" val="72821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a:t>
            </a:r>
            <a:r>
              <a:rPr lang="es-ES" dirty="0" err="1"/>
              <a:t>The</a:t>
            </a:r>
            <a:r>
              <a:rPr lang="es-ES" dirty="0"/>
              <a:t> </a:t>
            </a:r>
            <a:r>
              <a:rPr lang="es-ES" dirty="0" err="1"/>
              <a:t>thermosettings</a:t>
            </a:r>
            <a:r>
              <a:rPr lang="es-ES" dirty="0"/>
              <a:t> are </a:t>
            </a:r>
            <a:r>
              <a:rPr lang="es-ES" dirty="0" err="1"/>
              <a:t>difficult</a:t>
            </a:r>
            <a:r>
              <a:rPr lang="es-ES" dirty="0"/>
              <a:t> </a:t>
            </a:r>
            <a:r>
              <a:rPr lang="es-ES" dirty="0" err="1"/>
              <a:t>to</a:t>
            </a:r>
            <a:r>
              <a:rPr lang="es-ES" dirty="0"/>
              <a:t> </a:t>
            </a:r>
            <a:r>
              <a:rPr lang="es-ES" dirty="0" err="1"/>
              <a:t>recycle</a:t>
            </a:r>
            <a:r>
              <a:rPr lang="es-ES" dirty="0"/>
              <a:t> </a:t>
            </a:r>
            <a:r>
              <a:rPr lang="es-ES" dirty="0" err="1"/>
              <a:t>due</a:t>
            </a:r>
            <a:r>
              <a:rPr lang="es-ES" dirty="0"/>
              <a:t> </a:t>
            </a:r>
            <a:r>
              <a:rPr lang="es-ES" dirty="0" err="1"/>
              <a:t>to</a:t>
            </a:r>
            <a:r>
              <a:rPr lang="es-ES" dirty="0"/>
              <a:t> </a:t>
            </a:r>
            <a:r>
              <a:rPr lang="es-ES" dirty="0" err="1"/>
              <a:t>the</a:t>
            </a:r>
            <a:r>
              <a:rPr lang="es-ES" dirty="0"/>
              <a:t> </a:t>
            </a:r>
            <a:r>
              <a:rPr lang="es-ES" dirty="0" err="1"/>
              <a:t>wide</a:t>
            </a:r>
            <a:r>
              <a:rPr lang="es-ES" dirty="0"/>
              <a:t> </a:t>
            </a:r>
            <a:r>
              <a:rPr lang="es-ES" dirty="0" err="1"/>
              <a:t>variety</a:t>
            </a:r>
            <a:r>
              <a:rPr lang="es-ES" dirty="0"/>
              <a:t> of composite </a:t>
            </a:r>
            <a:r>
              <a:rPr lang="es-ES" dirty="0" err="1"/>
              <a:t>materials</a:t>
            </a:r>
            <a:r>
              <a:rPr lang="es-ES" dirty="0"/>
              <a:t> </a:t>
            </a:r>
            <a:r>
              <a:rPr lang="es-ES" dirty="0" err="1"/>
              <a:t>used</a:t>
            </a:r>
            <a:r>
              <a:rPr lang="es-ES" dirty="0"/>
              <a:t> in </a:t>
            </a:r>
            <a:r>
              <a:rPr lang="es-ES" dirty="0" err="1"/>
              <a:t>aircraft</a:t>
            </a:r>
            <a:r>
              <a:rPr lang="es-ES" dirty="0"/>
              <a:t> and </a:t>
            </a:r>
            <a:r>
              <a:rPr lang="es-ES" dirty="0" err="1"/>
              <a:t>the</a:t>
            </a:r>
            <a:r>
              <a:rPr lang="es-ES" dirty="0"/>
              <a:t> </a:t>
            </a:r>
            <a:r>
              <a:rPr lang="es-ES" dirty="0" err="1"/>
              <a:t>complexity</a:t>
            </a:r>
            <a:r>
              <a:rPr lang="es-ES" dirty="0"/>
              <a:t> of </a:t>
            </a:r>
            <a:r>
              <a:rPr lang="es-ES" dirty="0" err="1"/>
              <a:t>dealing</a:t>
            </a:r>
            <a:r>
              <a:rPr lang="es-ES" dirty="0"/>
              <a:t> </a:t>
            </a:r>
            <a:r>
              <a:rPr lang="es-ES" dirty="0" err="1"/>
              <a:t>with</a:t>
            </a:r>
            <a:r>
              <a:rPr lang="es-ES" dirty="0"/>
              <a:t> </a:t>
            </a:r>
            <a:r>
              <a:rPr lang="es-ES" dirty="0" err="1"/>
              <a:t>thermosetting</a:t>
            </a:r>
            <a:r>
              <a:rPr lang="es-ES" dirty="0"/>
              <a:t> </a:t>
            </a:r>
            <a:r>
              <a:rPr lang="es-ES" dirty="0" err="1"/>
              <a:t>resins</a:t>
            </a:r>
            <a:endParaRPr lang="es-ES" dirty="0"/>
          </a:p>
          <a:p>
            <a:r>
              <a:rPr lang="es-ES" dirty="0"/>
              <a:t>2) </a:t>
            </a:r>
            <a:r>
              <a:rPr lang="es-ES" dirty="0" err="1"/>
              <a:t>Biomaterials</a:t>
            </a:r>
            <a:r>
              <a:rPr lang="es-ES" dirty="0"/>
              <a:t> </a:t>
            </a:r>
            <a:r>
              <a:rPr lang="es-ES" dirty="0" err="1"/>
              <a:t>like</a:t>
            </a:r>
            <a:r>
              <a:rPr lang="es-ES" dirty="0"/>
              <a:t> </a:t>
            </a:r>
            <a:r>
              <a:rPr lang="es-ES" dirty="0" err="1"/>
              <a:t>flax</a:t>
            </a:r>
            <a:r>
              <a:rPr lang="es-ES" dirty="0"/>
              <a:t>, </a:t>
            </a:r>
            <a:r>
              <a:rPr lang="es-ES" dirty="0" err="1"/>
              <a:t>hemp</a:t>
            </a:r>
            <a:r>
              <a:rPr lang="es-ES" dirty="0"/>
              <a:t>, kenaf, etc. and </a:t>
            </a:r>
            <a:r>
              <a:rPr lang="es-ES" dirty="0" err="1"/>
              <a:t>thermosetting</a:t>
            </a:r>
            <a:r>
              <a:rPr lang="es-ES" dirty="0"/>
              <a:t> </a:t>
            </a:r>
            <a:r>
              <a:rPr lang="es-ES" dirty="0" err="1"/>
              <a:t>resins</a:t>
            </a:r>
            <a:r>
              <a:rPr lang="es-ES" dirty="0"/>
              <a:t> </a:t>
            </a:r>
            <a:r>
              <a:rPr lang="es-ES" dirty="0" err="1"/>
              <a:t>based</a:t>
            </a:r>
            <a:r>
              <a:rPr lang="es-ES" dirty="0"/>
              <a:t> </a:t>
            </a:r>
            <a:r>
              <a:rPr lang="es-ES" dirty="0" err="1"/>
              <a:t>on</a:t>
            </a:r>
            <a:r>
              <a:rPr lang="es-ES" dirty="0"/>
              <a:t> </a:t>
            </a:r>
            <a:r>
              <a:rPr lang="es-ES" dirty="0" err="1"/>
              <a:t>reneawable</a:t>
            </a:r>
            <a:r>
              <a:rPr lang="es-ES" dirty="0"/>
              <a:t> </a:t>
            </a:r>
            <a:r>
              <a:rPr lang="es-ES" dirty="0" err="1"/>
              <a:t>resources</a:t>
            </a:r>
            <a:r>
              <a:rPr lang="es-ES" dirty="0"/>
              <a:t> (</a:t>
            </a:r>
            <a:r>
              <a:rPr lang="es-ES" dirty="0" err="1"/>
              <a:t>biobased</a:t>
            </a:r>
            <a:r>
              <a:rPr lang="es-ES" dirty="0"/>
              <a:t> </a:t>
            </a:r>
            <a:r>
              <a:rPr lang="es-ES" dirty="0" err="1"/>
              <a:t>epoxy</a:t>
            </a:r>
            <a:r>
              <a:rPr lang="es-ES" dirty="0"/>
              <a:t>)</a:t>
            </a:r>
          </a:p>
        </p:txBody>
      </p:sp>
      <p:sp>
        <p:nvSpPr>
          <p:cNvPr id="4" name="Marcador de número de diapositiva 3"/>
          <p:cNvSpPr>
            <a:spLocks noGrp="1"/>
          </p:cNvSpPr>
          <p:nvPr>
            <p:ph type="sldNum" sz="quarter" idx="5"/>
          </p:nvPr>
        </p:nvSpPr>
        <p:spPr/>
        <p:txBody>
          <a:bodyPr/>
          <a:lstStyle/>
          <a:p>
            <a:fld id="{A0B2BFC4-1FB1-42D6-BEED-C2CF0D39A4E4}" type="slidenum">
              <a:rPr lang="es-ES" smtClean="0"/>
              <a:t>3</a:t>
            </a:fld>
            <a:endParaRPr lang="es-ES"/>
          </a:p>
        </p:txBody>
      </p:sp>
    </p:spTree>
    <p:extLst>
      <p:ext uri="{BB962C8B-B14F-4D97-AF65-F5344CB8AC3E}">
        <p14:creationId xmlns:p14="http://schemas.microsoft.com/office/powerpoint/2010/main" val="596745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0B2BFC4-1FB1-42D6-BEED-C2CF0D39A4E4}" type="slidenum">
              <a:rPr lang="es-ES" smtClean="0"/>
              <a:t>16</a:t>
            </a:fld>
            <a:endParaRPr lang="es-ES"/>
          </a:p>
        </p:txBody>
      </p:sp>
    </p:spTree>
    <p:extLst>
      <p:ext uri="{BB962C8B-B14F-4D97-AF65-F5344CB8AC3E}">
        <p14:creationId xmlns:p14="http://schemas.microsoft.com/office/powerpoint/2010/main" val="374873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0B2BFC4-1FB1-42D6-BEED-C2CF0D39A4E4}" type="slidenum">
              <a:rPr lang="es-ES" smtClean="0"/>
              <a:t>4</a:t>
            </a:fld>
            <a:endParaRPr lang="es-ES"/>
          </a:p>
        </p:txBody>
      </p:sp>
    </p:spTree>
    <p:extLst>
      <p:ext uri="{BB962C8B-B14F-4D97-AF65-F5344CB8AC3E}">
        <p14:creationId xmlns:p14="http://schemas.microsoft.com/office/powerpoint/2010/main" val="21513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Based on the literature review, we prepared the TRL mapping charts to facilitate our understanding on each EoL option: first for composites, Figure 30, and later for biocomposites, Figure 31. For glass fibre and carbon fibre composites, four recycling technologies have been tested or proven at industrial scale, namely mechanical, conventional pyrolysis, gasification, and cement kiln. Out of these four technologies, mechanical recycling is simpler and easy to implement across geographies to keep supply chain distances short and manageable. Fluidized bed pyrolysis, microwave heating, solvolysis and dissolution technologies for recycling of composites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are still at lab or early pilot scale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The enzymatic degradation may be an interesting option to recover expensive carbon fibres from waste CFRPs.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Cement Kiln is another option for recovering GF based composites as it offers both energy and partial material recovery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But, it will not be suitable for recycling of biocomposites</a:t>
            </a:r>
            <a:endParaRPr lang="es-ES" dirty="0"/>
          </a:p>
        </p:txBody>
      </p:sp>
      <p:sp>
        <p:nvSpPr>
          <p:cNvPr id="4" name="Marcador de número de diapositiva 3"/>
          <p:cNvSpPr>
            <a:spLocks noGrp="1"/>
          </p:cNvSpPr>
          <p:nvPr>
            <p:ph type="sldNum" sz="quarter" idx="5"/>
          </p:nvPr>
        </p:nvSpPr>
        <p:spPr/>
        <p:txBody>
          <a:bodyPr/>
          <a:lstStyle/>
          <a:p>
            <a:fld id="{A0B2BFC4-1FB1-42D6-BEED-C2CF0D39A4E4}" type="slidenum">
              <a:rPr lang="es-ES" smtClean="0"/>
              <a:t>8</a:t>
            </a:fld>
            <a:endParaRPr lang="es-ES"/>
          </a:p>
        </p:txBody>
      </p:sp>
    </p:spTree>
    <p:extLst>
      <p:ext uri="{BB962C8B-B14F-4D97-AF65-F5344CB8AC3E}">
        <p14:creationId xmlns:p14="http://schemas.microsoft.com/office/powerpoint/2010/main" val="208726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t>SWOT </a:t>
            </a:r>
            <a:r>
              <a:rPr lang="en-GB" sz="1200" kern="1200">
                <a:solidFill>
                  <a:prstClr val="white"/>
                </a:solidFill>
                <a:latin typeface="Trebuchet MS" panose="020B0603020202020204"/>
                <a:ea typeface="+mn-ea"/>
                <a:cs typeface="+mn-cs"/>
              </a:rPr>
              <a:t>(</a:t>
            </a:r>
            <a:r>
              <a:rPr lang="en-US" sz="1200" kern="1200">
                <a:solidFill>
                  <a:prstClr val="white"/>
                </a:solidFill>
                <a:latin typeface="Trebuchet MS" panose="020B0603020202020204"/>
                <a:ea typeface="+mn-ea"/>
                <a:cs typeface="+mn-cs"/>
              </a:rPr>
              <a:t>strengths, weaknesses, opportunities, and threats) </a:t>
            </a:r>
            <a:r>
              <a:rPr lang="en-GB" sz="1200" kern="1200">
                <a:solidFill>
                  <a:prstClr val="white"/>
                </a:solidFill>
                <a:latin typeface="Trebuchet MS" panose="020B0603020202020204"/>
                <a:ea typeface="+mn-ea"/>
                <a:cs typeface="+mn-cs"/>
              </a:rPr>
              <a:t>analysis</a:t>
            </a:r>
          </a:p>
          <a:p>
            <a:endParaRPr lang="es-ES"/>
          </a:p>
        </p:txBody>
      </p:sp>
      <p:sp>
        <p:nvSpPr>
          <p:cNvPr id="4" name="Marcador de número de diapositiva 3"/>
          <p:cNvSpPr>
            <a:spLocks noGrp="1"/>
          </p:cNvSpPr>
          <p:nvPr>
            <p:ph type="sldNum" sz="quarter" idx="5"/>
          </p:nvPr>
        </p:nvSpPr>
        <p:spPr/>
        <p:txBody>
          <a:bodyPr/>
          <a:lstStyle/>
          <a:p>
            <a:fld id="{A0B2BFC4-1FB1-42D6-BEED-C2CF0D39A4E4}" type="slidenum">
              <a:rPr lang="es-ES" smtClean="0"/>
              <a:t>10</a:t>
            </a:fld>
            <a:endParaRPr lang="es-ES"/>
          </a:p>
        </p:txBody>
      </p:sp>
    </p:spTree>
    <p:extLst>
      <p:ext uri="{BB962C8B-B14F-4D97-AF65-F5344CB8AC3E}">
        <p14:creationId xmlns:p14="http://schemas.microsoft.com/office/powerpoint/2010/main" val="3728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prstClr val="white"/>
                </a:solidFill>
                <a:latin typeface="Trebuchet MS" panose="020B0603020202020204"/>
                <a:ea typeface="+mn-ea"/>
                <a:cs typeface="+mn-cs"/>
              </a:rPr>
              <a:t>CAPEX: </a:t>
            </a:r>
            <a:r>
              <a:rPr lang="es-ES" b="1" i="0" dirty="0" err="1">
                <a:solidFill>
                  <a:srgbClr val="5F6368"/>
                </a:solidFill>
                <a:effectLst/>
                <a:latin typeface="arial" panose="020B0604020202020204" pitchFamily="34" charset="0"/>
              </a:rPr>
              <a:t>capex</a:t>
            </a:r>
            <a:r>
              <a:rPr lang="es-ES" b="0" i="0" dirty="0">
                <a:solidFill>
                  <a:srgbClr val="4D5156"/>
                </a:solidFill>
                <a:effectLst/>
                <a:latin typeface="arial" panose="020B0604020202020204" pitchFamily="34" charset="0"/>
              </a:rPr>
              <a:t> (contracción del inglés capital </a:t>
            </a:r>
            <a:r>
              <a:rPr lang="es-ES" b="0" i="0" dirty="0" err="1">
                <a:solidFill>
                  <a:srgbClr val="4D5156"/>
                </a:solidFill>
                <a:effectLst/>
                <a:latin typeface="arial" panose="020B0604020202020204" pitchFamily="34" charset="0"/>
              </a:rPr>
              <a:t>expenditure</a:t>
            </a:r>
            <a:r>
              <a:rPr lang="en-GB" sz="1200" b="0" i="0" kern="1200" dirty="0">
                <a:solidFill>
                  <a:prstClr val="white"/>
                </a:solidFill>
                <a:effectLst/>
                <a:latin typeface="Trebuchet MS" panose="020B0603020202020204"/>
                <a:ea typeface="+mn-ea"/>
                <a:cs typeface="+mn-cs"/>
              </a:rPr>
              <a:t>)</a:t>
            </a:r>
            <a:endParaRPr lang="en-GB" sz="1200" kern="1200" dirty="0">
              <a:solidFill>
                <a:prstClr val="white"/>
              </a:solidFill>
              <a:latin typeface="Trebuchet MS" panose="020B0603020202020204"/>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A0B2BFC4-1FB1-42D6-BEED-C2CF0D39A4E4}" type="slidenum">
              <a:rPr lang="es-ES" smtClean="0"/>
              <a:t>11</a:t>
            </a:fld>
            <a:endParaRPr lang="es-ES"/>
          </a:p>
        </p:txBody>
      </p:sp>
    </p:spTree>
    <p:extLst>
      <p:ext uri="{BB962C8B-B14F-4D97-AF65-F5344CB8AC3E}">
        <p14:creationId xmlns:p14="http://schemas.microsoft.com/office/powerpoint/2010/main" val="280942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0B2BFC4-1FB1-42D6-BEED-C2CF0D39A4E4}" type="slidenum">
              <a:rPr lang="es-ES" smtClean="0"/>
              <a:t>12</a:t>
            </a:fld>
            <a:endParaRPr lang="es-ES"/>
          </a:p>
        </p:txBody>
      </p:sp>
    </p:spTree>
    <p:extLst>
      <p:ext uri="{BB962C8B-B14F-4D97-AF65-F5344CB8AC3E}">
        <p14:creationId xmlns:p14="http://schemas.microsoft.com/office/powerpoint/2010/main" val="388362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0B2BFC4-1FB1-42D6-BEED-C2CF0D39A4E4}" type="slidenum">
              <a:rPr lang="es-ES" smtClean="0"/>
              <a:t>13</a:t>
            </a:fld>
            <a:endParaRPr lang="es-ES"/>
          </a:p>
        </p:txBody>
      </p:sp>
    </p:spTree>
    <p:extLst>
      <p:ext uri="{BB962C8B-B14F-4D97-AF65-F5344CB8AC3E}">
        <p14:creationId xmlns:p14="http://schemas.microsoft.com/office/powerpoint/2010/main" val="3347584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0B2BFC4-1FB1-42D6-BEED-C2CF0D39A4E4}" type="slidenum">
              <a:rPr lang="es-ES" smtClean="0"/>
              <a:t>14</a:t>
            </a:fld>
            <a:endParaRPr lang="es-ES"/>
          </a:p>
        </p:txBody>
      </p:sp>
    </p:spTree>
    <p:extLst>
      <p:ext uri="{BB962C8B-B14F-4D97-AF65-F5344CB8AC3E}">
        <p14:creationId xmlns:p14="http://schemas.microsoft.com/office/powerpoint/2010/main" val="129050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0B2BFC4-1FB1-42D6-BEED-C2CF0D39A4E4}" type="slidenum">
              <a:rPr lang="es-ES" smtClean="0"/>
              <a:t>15</a:t>
            </a:fld>
            <a:endParaRPr lang="es-ES"/>
          </a:p>
        </p:txBody>
      </p:sp>
    </p:spTree>
    <p:extLst>
      <p:ext uri="{BB962C8B-B14F-4D97-AF65-F5344CB8AC3E}">
        <p14:creationId xmlns:p14="http://schemas.microsoft.com/office/powerpoint/2010/main" val="610490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a:xfrm>
            <a:off x="807172" y="6460258"/>
            <a:ext cx="6297612" cy="365125"/>
          </a:xfrm>
        </p:spPr>
        <p:txBody>
          <a:bodyPr/>
          <a:lstStyle/>
          <a:p>
            <a:endParaRPr lang="es-ES"/>
          </a:p>
        </p:txBody>
      </p:sp>
      <p:sp>
        <p:nvSpPr>
          <p:cNvPr id="6" name="Slide Number Placeholder 5"/>
          <p:cNvSpPr>
            <a:spLocks noGrp="1"/>
          </p:cNvSpPr>
          <p:nvPr>
            <p:ph type="sldNum" sz="quarter" idx="12"/>
          </p:nvPr>
        </p:nvSpPr>
        <p:spPr>
          <a:xfrm>
            <a:off x="79628" y="6460259"/>
            <a:ext cx="683339" cy="365125"/>
          </a:xfrm>
          <a:prstGeom prst="rect">
            <a:avLst/>
          </a:prstGeom>
        </p:spPr>
        <p:txBody>
          <a:bodyPr/>
          <a:lstStyle>
            <a:lvl1pPr>
              <a:defRPr b="1">
                <a:solidFill>
                  <a:srgbClr val="92D050"/>
                </a:solidFill>
              </a:defRPr>
            </a:lvl1pPr>
          </a:lstStyle>
          <a:p>
            <a:fld id="{26B784AB-7AE0-4C59-9B35-6D573CDC3124}" type="slidenum">
              <a:rPr lang="es-ES" smtClean="0"/>
              <a:pPr/>
              <a:t>‹Nº›</a:t>
            </a:fld>
            <a:endParaRPr lang="es-ES"/>
          </a:p>
        </p:txBody>
      </p:sp>
      <p:pic>
        <p:nvPicPr>
          <p:cNvPr id="18" name="Imagen 17">
            <a:extLst>
              <a:ext uri="{FF2B5EF4-FFF2-40B4-BE49-F238E27FC236}">
                <a16:creationId xmlns:a16="http://schemas.microsoft.com/office/drawing/2014/main" id="{0130A500-3ED0-4D02-B2EA-F86F1CC67368}"/>
              </a:ext>
            </a:extLst>
          </p:cNvPr>
          <p:cNvPicPr>
            <a:picLocks noChangeAspect="1"/>
          </p:cNvPicPr>
          <p:nvPr userDrawn="1"/>
        </p:nvPicPr>
        <p:blipFill>
          <a:blip r:embed="rId2"/>
          <a:stretch>
            <a:fillRect/>
          </a:stretch>
        </p:blipFill>
        <p:spPr>
          <a:xfrm>
            <a:off x="9341202" y="234731"/>
            <a:ext cx="1072989" cy="676715"/>
          </a:xfrm>
          <a:prstGeom prst="rect">
            <a:avLst/>
          </a:prstGeom>
        </p:spPr>
      </p:pic>
      <p:sp>
        <p:nvSpPr>
          <p:cNvPr id="22" name="Slide Number Placeholder 5">
            <a:extLst>
              <a:ext uri="{FF2B5EF4-FFF2-40B4-BE49-F238E27FC236}">
                <a16:creationId xmlns:a16="http://schemas.microsoft.com/office/drawing/2014/main" id="{3364BD62-3BB6-4876-9E3D-53A9522FF42F}"/>
              </a:ext>
            </a:extLst>
          </p:cNvPr>
          <p:cNvSpPr txBox="1">
            <a:spLocks/>
          </p:cNvSpPr>
          <p:nvPr userDrawn="1"/>
        </p:nvSpPr>
        <p:spPr>
          <a:xfrm>
            <a:off x="11384828" y="6460257"/>
            <a:ext cx="683339" cy="365125"/>
          </a:xfrm>
          <a:prstGeom prst="rect">
            <a:avLst/>
          </a:prstGeom>
        </p:spPr>
        <p:txBody>
          <a:bodyPr/>
          <a:lstStyle>
            <a:defPPr>
              <a:defRPr lang="en-US"/>
            </a:defPPr>
            <a:lvl1pPr marL="0" algn="l" defTabSz="457200" rtl="0" eaLnBrk="1" latinLnBrk="0" hangingPunct="1">
              <a:defRPr sz="1800" b="1" kern="1200">
                <a:solidFill>
                  <a:srgbClr val="92D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B784AB-7AE0-4C59-9B35-6D573CDC3124}" type="slidenum">
              <a:rPr lang="es-ES" smtClean="0">
                <a:solidFill>
                  <a:schemeClr val="tx1"/>
                </a:solidFill>
              </a:rPr>
              <a:pPr/>
              <a:t>‹Nº›</a:t>
            </a:fld>
            <a:endParaRPr lang="es-ES">
              <a:solidFill>
                <a:schemeClr val="tx1"/>
              </a:solidFill>
            </a:endParaRPr>
          </a:p>
        </p:txBody>
      </p:sp>
      <p:grpSp>
        <p:nvGrpSpPr>
          <p:cNvPr id="25" name="Group 13">
            <a:extLst>
              <a:ext uri="{FF2B5EF4-FFF2-40B4-BE49-F238E27FC236}">
                <a16:creationId xmlns:a16="http://schemas.microsoft.com/office/drawing/2014/main" id="{37376529-5B3A-4AE7-A612-A18289304D73}"/>
              </a:ext>
            </a:extLst>
          </p:cNvPr>
          <p:cNvGrpSpPr/>
          <p:nvPr userDrawn="1"/>
        </p:nvGrpSpPr>
        <p:grpSpPr>
          <a:xfrm>
            <a:off x="4072796" y="6417318"/>
            <a:ext cx="2651843" cy="376713"/>
            <a:chOff x="6611261" y="428953"/>
            <a:chExt cx="2651843" cy="376713"/>
          </a:xfrm>
        </p:grpSpPr>
        <p:pic>
          <p:nvPicPr>
            <p:cNvPr id="33" name="Picture 6">
              <a:extLst>
                <a:ext uri="{FF2B5EF4-FFF2-40B4-BE49-F238E27FC236}">
                  <a16:creationId xmlns:a16="http://schemas.microsoft.com/office/drawing/2014/main" id="{C7981A39-6E13-4FFF-B09B-629F29EF2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261" y="443715"/>
              <a:ext cx="1314450" cy="3619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a:extLst>
                <a:ext uri="{FF2B5EF4-FFF2-40B4-BE49-F238E27FC236}">
                  <a16:creationId xmlns:a16="http://schemas.microsoft.com/office/drawing/2014/main" id="{62C1EB10-E91A-4FC6-A3FC-6FA7DFEE7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8989" y="428953"/>
              <a:ext cx="1334115" cy="3693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215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74813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40846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211363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775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915756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19170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347216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166285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67A3E1D-2A39-4B0E-970A-53423E93F2F0}" type="datetimeFigureOut">
              <a:rPr lang="es-ES" smtClean="0"/>
              <a:t>14/02/2022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40337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D67A3E1D-2A39-4B0E-970A-53423E93F2F0}" type="datetimeFigureOut">
              <a:rPr lang="es-ES" smtClean="0"/>
              <a:t>14/02/2022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245299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D67A3E1D-2A39-4B0E-970A-53423E93F2F0}" type="datetimeFigureOut">
              <a:rPr lang="es-ES" smtClean="0"/>
              <a:t>14/02/2022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410184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D67A3E1D-2A39-4B0E-970A-53423E93F2F0}" type="datetimeFigureOut">
              <a:rPr lang="es-ES" smtClean="0"/>
              <a:t>14/02/2022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238957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A3E1D-2A39-4B0E-970A-53423E93F2F0}" type="datetimeFigureOut">
              <a:rPr lang="es-ES" smtClean="0"/>
              <a:t>14/02/2022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331195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67A3E1D-2A39-4B0E-970A-53423E93F2F0}" type="datetimeFigureOut">
              <a:rPr lang="es-ES" smtClean="0"/>
              <a:t>14/02/2022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210634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67A3E1D-2A39-4B0E-970A-53423E93F2F0}" type="datetimeFigureOut">
              <a:rPr lang="es-ES" smtClean="0"/>
              <a:t>14/02/2022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26B784AB-7AE0-4C59-9B35-6D573CDC3124}" type="slidenum">
              <a:rPr lang="es-ES" smtClean="0"/>
              <a:t>‹Nº›</a:t>
            </a:fld>
            <a:endParaRPr lang="es-ES"/>
          </a:p>
        </p:txBody>
      </p:sp>
    </p:spTree>
    <p:extLst>
      <p:ext uri="{BB962C8B-B14F-4D97-AF65-F5344CB8AC3E}">
        <p14:creationId xmlns:p14="http://schemas.microsoft.com/office/powerpoint/2010/main" val="102101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7A3E1D-2A39-4B0E-970A-53423E93F2F0}" type="datetimeFigureOut">
              <a:rPr lang="es-ES" smtClean="0"/>
              <a:t>14/02/2022</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18" name="Slide Number Placeholder 5">
            <a:extLst>
              <a:ext uri="{FF2B5EF4-FFF2-40B4-BE49-F238E27FC236}">
                <a16:creationId xmlns:a16="http://schemas.microsoft.com/office/drawing/2014/main" id="{F796BF49-9E2E-477D-A455-799B58026545}"/>
              </a:ext>
            </a:extLst>
          </p:cNvPr>
          <p:cNvSpPr txBox="1">
            <a:spLocks/>
          </p:cNvSpPr>
          <p:nvPr userDrawn="1"/>
        </p:nvSpPr>
        <p:spPr>
          <a:xfrm>
            <a:off x="11301096" y="6404496"/>
            <a:ext cx="683339" cy="365125"/>
          </a:xfrm>
          <a:prstGeom prst="rect">
            <a:avLst/>
          </a:prstGeom>
        </p:spPr>
        <p:txBody>
          <a:bodyPr/>
          <a:lstStyle>
            <a:defPPr>
              <a:defRPr lang="en-US"/>
            </a:defPPr>
            <a:lvl1pPr marL="0" algn="l" defTabSz="457200" rtl="0" eaLnBrk="1" latinLnBrk="0" hangingPunct="1">
              <a:defRPr sz="1800" b="1" kern="1200">
                <a:solidFill>
                  <a:srgbClr val="92D05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B784AB-7AE0-4C59-9B35-6D573CDC3124}" type="slidenum">
              <a:rPr lang="es-ES" smtClean="0">
                <a:solidFill>
                  <a:schemeClr val="tx1"/>
                </a:solidFill>
              </a:rPr>
              <a:pPr/>
              <a:t>‹Nº›</a:t>
            </a:fld>
            <a:endParaRPr lang="es-ES">
              <a:solidFill>
                <a:schemeClr val="tx1"/>
              </a:solidFill>
            </a:endParaRPr>
          </a:p>
        </p:txBody>
      </p:sp>
    </p:spTree>
    <p:extLst>
      <p:ext uri="{BB962C8B-B14F-4D97-AF65-F5344CB8AC3E}">
        <p14:creationId xmlns:p14="http://schemas.microsoft.com/office/powerpoint/2010/main" val="29528157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ailto:nlardies@" TargetMode="Externa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2.xml"/><Relationship Id="rId11" Type="http://schemas.openxmlformats.org/officeDocument/2006/relationships/image" Target="../media/image6.png"/><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7.png"/><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9.png"/><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judith.kessens@tno.nl"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mailto:rajesh.mehta@tno.nl" TargetMode="External"/><Relationship Id="rId5" Type="http://schemas.openxmlformats.org/officeDocument/2006/relationships/hyperlink" Target="mailto:sfita@aimplas.es" TargetMode="External"/><Relationship Id="rId4" Type="http://schemas.openxmlformats.org/officeDocument/2006/relationships/hyperlink" Target="mailto:nlardies@aimplas.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diagramQuickStyle" Target="../diagrams/quickStyle1.xml"/><Relationship Id="rId5" Type="http://schemas.openxmlformats.org/officeDocument/2006/relationships/image" Target="../media/image7.png"/><Relationship Id="rId10"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0FC8385-6E6F-4DEE-BEB3-ED11D0F0874D}"/>
              </a:ext>
            </a:extLst>
          </p:cNvPr>
          <p:cNvPicPr>
            <a:picLocks noChangeAspect="1"/>
          </p:cNvPicPr>
          <p:nvPr/>
        </p:nvPicPr>
        <p:blipFill>
          <a:blip r:embed="rId2"/>
          <a:stretch>
            <a:fillRect/>
          </a:stretch>
        </p:blipFill>
        <p:spPr>
          <a:xfrm>
            <a:off x="605437" y="5383051"/>
            <a:ext cx="907141" cy="604760"/>
          </a:xfrm>
          <a:prstGeom prst="rect">
            <a:avLst/>
          </a:prstGeom>
        </p:spPr>
      </p:pic>
      <p:sp>
        <p:nvSpPr>
          <p:cNvPr id="8" name="CuadroTexto 7">
            <a:extLst>
              <a:ext uri="{FF2B5EF4-FFF2-40B4-BE49-F238E27FC236}">
                <a16:creationId xmlns:a16="http://schemas.microsoft.com/office/drawing/2014/main" id="{6962D058-2E71-4A08-B716-AA804459AE46}"/>
              </a:ext>
            </a:extLst>
          </p:cNvPr>
          <p:cNvSpPr txBox="1"/>
          <p:nvPr/>
        </p:nvSpPr>
        <p:spPr>
          <a:xfrm>
            <a:off x="1512578" y="5454598"/>
            <a:ext cx="10567152" cy="646331"/>
          </a:xfrm>
          <a:prstGeom prst="rect">
            <a:avLst/>
          </a:prstGeom>
          <a:noFill/>
        </p:spPr>
        <p:txBody>
          <a:bodyPr wrap="square" rtlCol="0">
            <a:spAutoFit/>
          </a:bodyPr>
          <a:lstStyle/>
          <a:p>
            <a:pPr algn="just"/>
            <a:r>
              <a:rPr lang="en-GB" sz="1200" i="1">
                <a:latin typeface="Arial" panose="020B0604020202020204" pitchFamily="34" charset="0"/>
                <a:cs typeface="Arial" panose="020B0604020202020204" pitchFamily="34" charset="0"/>
              </a:rPr>
              <a:t>This project has received funding from the European Union’s Horizon 2020 research and innovation programme </a:t>
            </a:r>
            <a:r>
              <a:rPr lang="en-US" sz="1200" i="1">
                <a:latin typeface="Arial" panose="020B0604020202020204" pitchFamily="34" charset="0"/>
                <a:cs typeface="Arial" panose="020B0604020202020204" pitchFamily="34" charset="0"/>
              </a:rPr>
              <a:t>for the Clean Sky</a:t>
            </a:r>
          </a:p>
          <a:p>
            <a:pPr algn="just"/>
            <a:r>
              <a:rPr lang="en-US" sz="1200" i="1">
                <a:latin typeface="Arial" panose="020B0604020202020204" pitchFamily="34" charset="0"/>
                <a:cs typeface="Arial" panose="020B0604020202020204" pitchFamily="34" charset="0"/>
              </a:rPr>
              <a:t>Joint Technology Initiative under grant agreement</a:t>
            </a:r>
            <a:r>
              <a:rPr lang="en-GB" sz="1200" i="1">
                <a:latin typeface="Arial" panose="020B0604020202020204" pitchFamily="34" charset="0"/>
                <a:cs typeface="Arial" panose="020B0604020202020204" pitchFamily="34" charset="0"/>
              </a:rPr>
              <a:t> No </a:t>
            </a:r>
            <a:r>
              <a:rPr lang="en-GB" sz="1200" i="1"/>
              <a:t>886416</a:t>
            </a:r>
            <a:r>
              <a:rPr lang="en-GB" sz="1200" i="1">
                <a:latin typeface="Arial" panose="020B0604020202020204" pitchFamily="34" charset="0"/>
                <a:cs typeface="Arial" panose="020B0604020202020204" pitchFamily="34" charset="0"/>
              </a:rPr>
              <a:t>.</a:t>
            </a:r>
            <a:endParaRPr lang="es-ES" sz="1200">
              <a:latin typeface="Arial" panose="020B0604020202020204" pitchFamily="34" charset="0"/>
              <a:cs typeface="Arial" panose="020B0604020202020204" pitchFamily="34" charset="0"/>
            </a:endParaRPr>
          </a:p>
          <a:p>
            <a:pPr algn="just"/>
            <a:r>
              <a:rPr lang="en-GB" sz="1200" i="1">
                <a:latin typeface="Arial" panose="020B0604020202020204" pitchFamily="34" charset="0"/>
                <a:cs typeface="Arial" panose="020B0604020202020204" pitchFamily="34" charset="0"/>
              </a:rPr>
              <a:t>This publication reflects only the author's view and that the Commission is not responsible for any use that may be made of the information it contains.</a:t>
            </a:r>
            <a:endParaRPr lang="es-ES" sz="120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0D58118-061C-481E-AAA2-C8B68E231A7B}"/>
              </a:ext>
            </a:extLst>
          </p:cNvPr>
          <p:cNvSpPr txBox="1"/>
          <p:nvPr/>
        </p:nvSpPr>
        <p:spPr>
          <a:xfrm>
            <a:off x="998868" y="2761552"/>
            <a:ext cx="9435330" cy="2000548"/>
          </a:xfrm>
          <a:prstGeom prst="rect">
            <a:avLst/>
          </a:prstGeom>
          <a:noFill/>
          <a:ln>
            <a:noFill/>
          </a:ln>
        </p:spPr>
        <p:txBody>
          <a:bodyPr wrap="square" rtlCol="0">
            <a:spAutoFit/>
          </a:bodyPr>
          <a:lstStyle/>
          <a:p>
            <a:pPr algn="ctr"/>
            <a:r>
              <a:rPr lang="en-US" sz="2600" dirty="0">
                <a:solidFill>
                  <a:srgbClr val="656E81"/>
                </a:solidFill>
                <a:latin typeface="Arial Black" panose="020B0A04020102020204" pitchFamily="34" charset="0"/>
              </a:rPr>
              <a:t>END OF LIFE SOLUTIONS FOR BIOMATERIALS</a:t>
            </a:r>
          </a:p>
          <a:p>
            <a:pPr algn="ctr"/>
            <a:r>
              <a:rPr lang="es-ES_tradnl" sz="2000" dirty="0">
                <a:solidFill>
                  <a:srgbClr val="656E81"/>
                </a:solidFill>
                <a:latin typeface="Arial Black" panose="020B0A04020102020204" pitchFamily="34" charset="0"/>
              </a:rPr>
              <a:t>JTI-CS2-2019-CFP10-AIR-03-07</a:t>
            </a:r>
          </a:p>
          <a:p>
            <a:pPr algn="ctr"/>
            <a:r>
              <a:rPr lang="es-ES_tradnl" sz="2200" dirty="0">
                <a:solidFill>
                  <a:srgbClr val="656E81"/>
                </a:solidFill>
                <a:latin typeface="Arial Black" panose="020B0A04020102020204" pitchFamily="34" charset="0"/>
              </a:rPr>
              <a:t>Workshop 1st </a:t>
            </a:r>
            <a:r>
              <a:rPr lang="es-ES_tradnl" sz="2200" dirty="0" err="1">
                <a:solidFill>
                  <a:srgbClr val="656E81"/>
                </a:solidFill>
                <a:latin typeface="Arial Black" panose="020B0A04020102020204" pitchFamily="34" charset="0"/>
              </a:rPr>
              <a:t>December</a:t>
            </a:r>
            <a:r>
              <a:rPr lang="es-ES_tradnl" sz="2200" dirty="0">
                <a:solidFill>
                  <a:srgbClr val="656E81"/>
                </a:solidFill>
                <a:latin typeface="Arial Black" panose="020B0A04020102020204" pitchFamily="34" charset="0"/>
              </a:rPr>
              <a:t> 2021</a:t>
            </a:r>
          </a:p>
          <a:p>
            <a:pPr algn="ctr"/>
            <a:endParaRPr lang="es-ES_tradnl" sz="2600" dirty="0">
              <a:solidFill>
                <a:srgbClr val="656E81"/>
              </a:solidFill>
              <a:latin typeface="Arial Black" panose="020B0A04020102020204" pitchFamily="34" charset="0"/>
            </a:endParaRPr>
          </a:p>
          <a:p>
            <a:pPr algn="ctr"/>
            <a:endParaRPr lang="es-ES" sz="2600" dirty="0"/>
          </a:p>
        </p:txBody>
      </p:sp>
      <p:pic>
        <p:nvPicPr>
          <p:cNvPr id="5" name="Imagen 4" descr="Imagen que contiene dibujo, señal&#10;&#10;Descripción generada automáticamente">
            <a:extLst>
              <a:ext uri="{FF2B5EF4-FFF2-40B4-BE49-F238E27FC236}">
                <a16:creationId xmlns:a16="http://schemas.microsoft.com/office/drawing/2014/main" id="{11A730A8-94B3-4AD7-83D8-17EDFCAB3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269" y="1379795"/>
            <a:ext cx="3067384" cy="1189773"/>
          </a:xfrm>
          <a:prstGeom prst="rect">
            <a:avLst/>
          </a:prstGeom>
        </p:spPr>
      </p:pic>
      <p:sp>
        <p:nvSpPr>
          <p:cNvPr id="11" name="CuadroTexto 10">
            <a:extLst>
              <a:ext uri="{FF2B5EF4-FFF2-40B4-BE49-F238E27FC236}">
                <a16:creationId xmlns:a16="http://schemas.microsoft.com/office/drawing/2014/main" id="{878CCB07-FF7B-4C1C-9C0B-19984830330D}"/>
              </a:ext>
            </a:extLst>
          </p:cNvPr>
          <p:cNvSpPr txBox="1"/>
          <p:nvPr/>
        </p:nvSpPr>
        <p:spPr>
          <a:xfrm>
            <a:off x="4056433" y="4223491"/>
            <a:ext cx="2914963" cy="1077218"/>
          </a:xfrm>
          <a:prstGeom prst="rect">
            <a:avLst/>
          </a:prstGeom>
          <a:noFill/>
        </p:spPr>
        <p:txBody>
          <a:bodyPr wrap="square" rtlCol="0">
            <a:spAutoFit/>
          </a:bodyPr>
          <a:lstStyle/>
          <a:p>
            <a:pPr algn="ctr"/>
            <a:r>
              <a:rPr lang="es-ES_tradnl" sz="1600">
                <a:latin typeface="Arial Black" panose="020B0A04020102020204" pitchFamily="34" charset="0"/>
              </a:rPr>
              <a:t>Nora Lardiés Miazza</a:t>
            </a:r>
          </a:p>
          <a:p>
            <a:pPr algn="ctr"/>
            <a:r>
              <a:rPr lang="es-ES_tradnl" sz="1600">
                <a:latin typeface="Arial" panose="020B0604020202020204" pitchFamily="34" charset="0"/>
                <a:cs typeface="Arial" panose="020B0604020202020204" pitchFamily="34" charset="0"/>
              </a:rPr>
              <a:t>Chemical </a:t>
            </a:r>
            <a:r>
              <a:rPr lang="es-ES_tradnl" sz="1600" err="1">
                <a:latin typeface="Arial" panose="020B0604020202020204" pitchFamily="34" charset="0"/>
                <a:cs typeface="Arial" panose="020B0604020202020204" pitchFamily="34" charset="0"/>
              </a:rPr>
              <a:t>recycling</a:t>
            </a:r>
            <a:r>
              <a:rPr lang="es-ES_tradnl" sz="1600">
                <a:latin typeface="Arial" panose="020B0604020202020204" pitchFamily="34" charset="0"/>
                <a:cs typeface="Arial" panose="020B0604020202020204" pitchFamily="34" charset="0"/>
              </a:rPr>
              <a:t> </a:t>
            </a:r>
            <a:r>
              <a:rPr lang="es-ES_tradnl" sz="1600" err="1">
                <a:latin typeface="Arial" panose="020B0604020202020204" pitchFamily="34" charset="0"/>
                <a:cs typeface="Arial" panose="020B0604020202020204" pitchFamily="34" charset="0"/>
              </a:rPr>
              <a:t>area</a:t>
            </a:r>
            <a:endParaRPr lang="es-ES_tradnl" sz="1600">
              <a:latin typeface="Arial" panose="020B0604020202020204" pitchFamily="34" charset="0"/>
              <a:cs typeface="Arial" panose="020B0604020202020204" pitchFamily="34" charset="0"/>
            </a:endParaRPr>
          </a:p>
          <a:p>
            <a:pPr algn="ctr"/>
            <a:r>
              <a:rPr lang="es-ES_tradnl" sz="1600" u="sng">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nlardies@</a:t>
            </a:r>
            <a:r>
              <a:rPr lang="es-ES_tradnl" sz="1600" u="sng">
                <a:latin typeface="Arial" panose="020B0604020202020204" pitchFamily="34" charset="0"/>
                <a:cs typeface="Arial" panose="020B0604020202020204" pitchFamily="34" charset="0"/>
              </a:rPr>
              <a:t>aimplas.es</a:t>
            </a:r>
          </a:p>
          <a:p>
            <a:pPr algn="ctr"/>
            <a:endParaRPr lang="es-ES" sz="1600">
              <a:latin typeface="Arial Black" panose="020B0A04020102020204" pitchFamily="34" charset="0"/>
            </a:endParaRPr>
          </a:p>
        </p:txBody>
      </p:sp>
      <p:pic>
        <p:nvPicPr>
          <p:cNvPr id="4" name="Imagen 3">
            <a:extLst>
              <a:ext uri="{FF2B5EF4-FFF2-40B4-BE49-F238E27FC236}">
                <a16:creationId xmlns:a16="http://schemas.microsoft.com/office/drawing/2014/main" id="{0F2D0E73-CDE8-4652-9A98-3D12CEF918E3}"/>
              </a:ext>
            </a:extLst>
          </p:cNvPr>
          <p:cNvPicPr>
            <a:picLocks noChangeAspect="1"/>
          </p:cNvPicPr>
          <p:nvPr/>
        </p:nvPicPr>
        <p:blipFill>
          <a:blip r:embed="rId5"/>
          <a:stretch>
            <a:fillRect/>
          </a:stretch>
        </p:blipFill>
        <p:spPr>
          <a:xfrm>
            <a:off x="3416486" y="77850"/>
            <a:ext cx="4402341" cy="1230398"/>
          </a:xfrm>
          <a:prstGeom prst="rect">
            <a:avLst/>
          </a:prstGeom>
        </p:spPr>
      </p:pic>
    </p:spTree>
    <p:extLst>
      <p:ext uri="{BB962C8B-B14F-4D97-AF65-F5344CB8AC3E}">
        <p14:creationId xmlns:p14="http://schemas.microsoft.com/office/powerpoint/2010/main" val="41586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graphicFrame>
        <p:nvGraphicFramePr>
          <p:cNvPr id="15" name="Diagram 15">
            <a:extLst>
              <a:ext uri="{FF2B5EF4-FFF2-40B4-BE49-F238E27FC236}">
                <a16:creationId xmlns:a16="http://schemas.microsoft.com/office/drawing/2014/main" id="{1F5B7A93-74E9-488B-85B6-A8B684DC561F}"/>
              </a:ext>
            </a:extLst>
          </p:cNvPr>
          <p:cNvGraphicFramePr/>
          <p:nvPr/>
        </p:nvGraphicFramePr>
        <p:xfrm>
          <a:off x="3551771" y="3357612"/>
          <a:ext cx="5223127" cy="2560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Rectangle 235">
            <a:extLst>
              <a:ext uri="{FF2B5EF4-FFF2-40B4-BE49-F238E27FC236}">
                <a16:creationId xmlns:a16="http://schemas.microsoft.com/office/drawing/2014/main" id="{445CF1E8-EF7E-4B93-947A-8AEE2FDF116E}"/>
              </a:ext>
            </a:extLst>
          </p:cNvPr>
          <p:cNvSpPr/>
          <p:nvPr/>
        </p:nvSpPr>
        <p:spPr>
          <a:xfrm>
            <a:off x="894653" y="4190048"/>
            <a:ext cx="2889820" cy="646331"/>
          </a:xfrm>
          <a:prstGeom prst="rect">
            <a:avLst/>
          </a:prstGeom>
        </p:spPr>
        <p:txBody>
          <a:bodyPr wrap="square">
            <a:spAutoFit/>
          </a:bodyPr>
          <a:lstStyle/>
          <a:p>
            <a:r>
              <a:rPr lang="en-GB">
                <a:latin typeface="Calibri" panose="020F0502020204030204" pitchFamily="34" charset="0"/>
                <a:cs typeface="Calibri" panose="020F0502020204030204" pitchFamily="34" charset="0"/>
              </a:rPr>
              <a:t>Key Assessment Parameters of the MCDA analysis</a:t>
            </a:r>
          </a:p>
        </p:txBody>
      </p:sp>
      <p:sp>
        <p:nvSpPr>
          <p:cNvPr id="21" name="CuadroTexto 20">
            <a:extLst>
              <a:ext uri="{FF2B5EF4-FFF2-40B4-BE49-F238E27FC236}">
                <a16:creationId xmlns:a16="http://schemas.microsoft.com/office/drawing/2014/main" id="{470DF3DE-6CCC-459C-BAD6-9A4CD91CCF1C}"/>
              </a:ext>
            </a:extLst>
          </p:cNvPr>
          <p:cNvSpPr txBox="1"/>
          <p:nvPr/>
        </p:nvSpPr>
        <p:spPr>
          <a:xfrm>
            <a:off x="1092727" y="2744949"/>
            <a:ext cx="8387604" cy="584775"/>
          </a:xfrm>
          <a:prstGeom prst="rect">
            <a:avLst/>
          </a:prstGeom>
          <a:noFill/>
        </p:spPr>
        <p:txBody>
          <a:bodyPr wrap="square" rtlCol="0">
            <a:spAutoFit/>
          </a:bodyPr>
          <a:lstStyle/>
          <a:p>
            <a:pPr algn="ctr"/>
            <a:r>
              <a:rPr lang="en-US" sz="1600"/>
              <a:t>A comparison of the advantages and disadvantages of each EoL methods have been conducted following a MCDA analysis:</a:t>
            </a:r>
            <a:endParaRPr lang="es-ES" sz="1600"/>
          </a:p>
        </p:txBody>
      </p:sp>
      <p:sp>
        <p:nvSpPr>
          <p:cNvPr id="12" name="CuadroTexto 11">
            <a:extLst>
              <a:ext uri="{FF2B5EF4-FFF2-40B4-BE49-F238E27FC236}">
                <a16:creationId xmlns:a16="http://schemas.microsoft.com/office/drawing/2014/main" id="{9B6C530F-F4A6-42FF-90FE-166AE9BB3BA3}"/>
              </a:ext>
            </a:extLst>
          </p:cNvPr>
          <p:cNvSpPr txBox="1"/>
          <p:nvPr/>
        </p:nvSpPr>
        <p:spPr>
          <a:xfrm>
            <a:off x="1212953" y="1198840"/>
            <a:ext cx="8193694" cy="1354217"/>
          </a:xfrm>
          <a:prstGeom prst="rect">
            <a:avLst/>
          </a:prstGeom>
          <a:noFill/>
        </p:spPr>
        <p:txBody>
          <a:bodyPr wrap="square">
            <a:spAutoFit/>
          </a:bodyPr>
          <a:lstStyle/>
          <a:p>
            <a:pPr algn="just">
              <a:spcBef>
                <a:spcPts val="600"/>
              </a:spcBef>
            </a:pPr>
            <a:r>
              <a:rPr lang="en-GB" sz="1800" dirty="0">
                <a:effectLst/>
                <a:latin typeface="Calibri" panose="020F0502020204030204" pitchFamily="34" charset="0"/>
                <a:ea typeface="Times New Roman" panose="02020603050405020304" pitchFamily="18" charset="0"/>
                <a:cs typeface="Calibri" panose="020F0502020204030204" pitchFamily="34" charset="0"/>
              </a:rPr>
              <a:t>10 end-of-life recycling technologies were assessed </a:t>
            </a:r>
            <a:r>
              <a:rPr lang="en-GB" dirty="0">
                <a:latin typeface="Calibri" panose="020F0502020204030204" pitchFamily="34" charset="0"/>
                <a:cs typeface="Calibri" panose="020F0502020204030204" pitchFamily="34" charset="0"/>
              </a:rPr>
              <a:t>following MCDA (multi-criteria decision analysis) for 2 already selected types of bio composites:</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a:spcBef>
                <a:spcPts val="600"/>
              </a:spcBef>
              <a:buFont typeface="Wingdings" panose="05000000000000000000" pitchFamily="2" charset="2"/>
              <a:buChar char="ü"/>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basalt fibre </a:t>
            </a:r>
            <a:r>
              <a:rPr lang="en-GB" dirty="0">
                <a:latin typeface="Calibri" panose="020F0502020204030204" pitchFamily="34" charset="0"/>
                <a:ea typeface="Times New Roman" panose="02020603050405020304" pitchFamily="18" charset="0"/>
                <a:cs typeface="Times New Roman" panose="02020603050405020304" pitchFamily="18" charset="0"/>
              </a:rPr>
              <a:t>with </a:t>
            </a:r>
            <a:r>
              <a:rPr lang="es-ES" dirty="0" err="1">
                <a:latin typeface="Calibri" panose="020F0502020204030204" pitchFamily="34" charset="0"/>
                <a:cs typeface="Calibri" panose="020F0502020204030204" pitchFamily="34" charset="0"/>
              </a:rPr>
              <a:t>bioepoxy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resin</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600"/>
              </a:spcBef>
              <a:buFont typeface="Wingdings" panose="05000000000000000000" pitchFamily="2" charset="2"/>
              <a:buChar char="ü"/>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flax fibre </a:t>
            </a:r>
            <a:r>
              <a:rPr lang="en-GB" dirty="0">
                <a:latin typeface="Calibri" panose="020F0502020204030204" pitchFamily="34" charset="0"/>
                <a:ea typeface="Times New Roman" panose="02020603050405020304" pitchFamily="18" charset="0"/>
                <a:cs typeface="Times New Roman" panose="02020603050405020304" pitchFamily="18" charset="0"/>
              </a:rPr>
              <a:t>with </a:t>
            </a:r>
            <a:r>
              <a:rPr lang="es-ES" dirty="0" err="1">
                <a:latin typeface="Calibri" panose="020F0502020204030204" pitchFamily="34" charset="0"/>
                <a:cs typeface="Calibri" panose="020F0502020204030204" pitchFamily="34" charset="0"/>
              </a:rPr>
              <a:t>bioepoxy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resin</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11"/>
          <a:stretch>
            <a:fillRect/>
          </a:stretch>
        </p:blipFill>
        <p:spPr>
          <a:xfrm>
            <a:off x="0" y="6039572"/>
            <a:ext cx="2928321" cy="818428"/>
          </a:xfrm>
          <a:prstGeom prst="rect">
            <a:avLst/>
          </a:prstGeom>
        </p:spPr>
      </p:pic>
      <p:sp>
        <p:nvSpPr>
          <p:cNvPr id="18" name="Rectángulo 17">
            <a:extLst>
              <a:ext uri="{FF2B5EF4-FFF2-40B4-BE49-F238E27FC236}">
                <a16:creationId xmlns:a16="http://schemas.microsoft.com/office/drawing/2014/main" id="{2926C327-BD42-48AF-AE45-7FE94A32C614}"/>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8012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6"/>
          <a:stretch>
            <a:fillRect/>
          </a:stretch>
        </p:blipFill>
        <p:spPr>
          <a:xfrm>
            <a:off x="0" y="6039572"/>
            <a:ext cx="2928321" cy="818428"/>
          </a:xfrm>
          <a:prstGeom prst="rect">
            <a:avLst/>
          </a:prstGeom>
        </p:spPr>
      </p:pic>
      <p:sp>
        <p:nvSpPr>
          <p:cNvPr id="18" name="CuadroTexto 17">
            <a:extLst>
              <a:ext uri="{FF2B5EF4-FFF2-40B4-BE49-F238E27FC236}">
                <a16:creationId xmlns:a16="http://schemas.microsoft.com/office/drawing/2014/main" id="{C66DFDA3-A9F1-4B27-8A6F-24E40D9E5C2B}"/>
              </a:ext>
            </a:extLst>
          </p:cNvPr>
          <p:cNvSpPr txBox="1"/>
          <p:nvPr/>
        </p:nvSpPr>
        <p:spPr>
          <a:xfrm>
            <a:off x="1085353" y="1720940"/>
            <a:ext cx="9317955" cy="830997"/>
          </a:xfrm>
          <a:prstGeom prst="rect">
            <a:avLst/>
          </a:prstGeom>
          <a:noFill/>
        </p:spPr>
        <p:txBody>
          <a:bodyPr wrap="square">
            <a:spAutoFit/>
          </a:bodyPr>
          <a:lstStyle/>
          <a:p>
            <a:pPr marL="285750" indent="-285750">
              <a:buFont typeface="Wingdings" panose="05000000000000000000" pitchFamily="2" charset="2"/>
              <a:buChar char="Ø"/>
            </a:pPr>
            <a:r>
              <a:rPr lang="en-GB" sz="1600">
                <a:effectLst/>
                <a:latin typeface="Calibri" panose="020F0502020204030204" pitchFamily="34" charset="0"/>
                <a:ea typeface="Times New Roman" panose="02020603050405020304" pitchFamily="18" charset="0"/>
                <a:cs typeface="Times New Roman" panose="02020603050405020304" pitchFamily="18" charset="0"/>
              </a:rPr>
              <a:t>4 </a:t>
            </a:r>
            <a:r>
              <a:rPr lang="en-GB" sz="1600">
                <a:latin typeface="Calibri" panose="020F0502020204030204" pitchFamily="34" charset="0"/>
                <a:ea typeface="Times New Roman" panose="02020603050405020304" pitchFamily="18" charset="0"/>
                <a:cs typeface="Times New Roman" panose="02020603050405020304" pitchFamily="18" charset="0"/>
              </a:rPr>
              <a:t>criterions for each EoL technology were selected: technical, economic, resources and environmental.</a:t>
            </a:r>
          </a:p>
          <a:p>
            <a:pPr marL="285750" indent="-285750">
              <a:buFont typeface="Wingdings" panose="05000000000000000000" pitchFamily="2" charset="2"/>
              <a:buChar char="Ø"/>
            </a:pPr>
            <a:r>
              <a:rPr lang="en-GB" sz="1600">
                <a:effectLst/>
                <a:latin typeface="Calibri" panose="020F0502020204030204" pitchFamily="34" charset="0"/>
                <a:ea typeface="Times New Roman" panose="02020603050405020304" pitchFamily="18" charset="0"/>
                <a:cs typeface="Times New Roman" panose="02020603050405020304" pitchFamily="18" charset="0"/>
              </a:rPr>
              <a:t>The criteria for each aspect together with the scaling of each criterium was proposed by the ELIOT team members:</a:t>
            </a:r>
            <a:endParaRPr lang="es-ES" sz="1600"/>
          </a:p>
        </p:txBody>
      </p:sp>
      <p:pic>
        <p:nvPicPr>
          <p:cNvPr id="5" name="Imagen 4">
            <a:extLst>
              <a:ext uri="{FF2B5EF4-FFF2-40B4-BE49-F238E27FC236}">
                <a16:creationId xmlns:a16="http://schemas.microsoft.com/office/drawing/2014/main" id="{17DF9C7C-D555-4452-A060-DAD2FCC3B3D9}"/>
              </a:ext>
            </a:extLst>
          </p:cNvPr>
          <p:cNvPicPr>
            <a:picLocks noChangeAspect="1"/>
          </p:cNvPicPr>
          <p:nvPr/>
        </p:nvPicPr>
        <p:blipFill>
          <a:blip r:embed="rId7"/>
          <a:stretch>
            <a:fillRect/>
          </a:stretch>
        </p:blipFill>
        <p:spPr>
          <a:xfrm>
            <a:off x="263258" y="2942496"/>
            <a:ext cx="5330125" cy="3048425"/>
          </a:xfrm>
          <a:prstGeom prst="rect">
            <a:avLst/>
          </a:prstGeom>
        </p:spPr>
      </p:pic>
      <p:pic>
        <p:nvPicPr>
          <p:cNvPr id="8" name="Imagen 7">
            <a:extLst>
              <a:ext uri="{FF2B5EF4-FFF2-40B4-BE49-F238E27FC236}">
                <a16:creationId xmlns:a16="http://schemas.microsoft.com/office/drawing/2014/main" id="{2E412669-C7E1-4ADA-BEB1-EA9764D21FE4}"/>
              </a:ext>
            </a:extLst>
          </p:cNvPr>
          <p:cNvPicPr>
            <a:picLocks noChangeAspect="1"/>
          </p:cNvPicPr>
          <p:nvPr/>
        </p:nvPicPr>
        <p:blipFill>
          <a:blip r:embed="rId8"/>
          <a:stretch>
            <a:fillRect/>
          </a:stretch>
        </p:blipFill>
        <p:spPr>
          <a:xfrm>
            <a:off x="5624095" y="3033013"/>
            <a:ext cx="5877745" cy="3048425"/>
          </a:xfrm>
          <a:prstGeom prst="rect">
            <a:avLst/>
          </a:prstGeom>
        </p:spPr>
      </p:pic>
      <p:sp>
        <p:nvSpPr>
          <p:cNvPr id="20" name="Rectángulo 19">
            <a:extLst>
              <a:ext uri="{FF2B5EF4-FFF2-40B4-BE49-F238E27FC236}">
                <a16:creationId xmlns:a16="http://schemas.microsoft.com/office/drawing/2014/main" id="{B94E6B5D-C79D-4F9E-8C0A-3D36FE60FCB9}"/>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sp>
        <p:nvSpPr>
          <p:cNvPr id="22" name="CuadroTexto 21">
            <a:extLst>
              <a:ext uri="{FF2B5EF4-FFF2-40B4-BE49-F238E27FC236}">
                <a16:creationId xmlns:a16="http://schemas.microsoft.com/office/drawing/2014/main" id="{6B256E91-107C-4B27-976C-36F6694ED339}"/>
              </a:ext>
            </a:extLst>
          </p:cNvPr>
          <p:cNvSpPr txBox="1"/>
          <p:nvPr/>
        </p:nvSpPr>
        <p:spPr>
          <a:xfrm>
            <a:off x="734441" y="1256000"/>
            <a:ext cx="8958385" cy="369332"/>
          </a:xfrm>
          <a:prstGeom prst="rect">
            <a:avLst/>
          </a:prstGeom>
          <a:noFill/>
        </p:spPr>
        <p:txBody>
          <a:bodyPr wrap="square" rtlCol="0">
            <a:spAutoFit/>
          </a:bodyPr>
          <a:lstStyle>
            <a:defPPr>
              <a:defRPr lang="en-US"/>
            </a:defPPr>
            <a:lvl1pPr algn="ctr">
              <a:defRPr sz="1600"/>
            </a:lvl1pPr>
          </a:lstStyle>
          <a:p>
            <a:pPr algn="l"/>
            <a:r>
              <a:rPr lang="es-ES" sz="1800" dirty="0" err="1"/>
              <a:t>How</a:t>
            </a:r>
            <a:r>
              <a:rPr lang="es-ES" sz="1800" dirty="0"/>
              <a:t> MCDA </a:t>
            </a:r>
            <a:r>
              <a:rPr lang="en-GB" sz="1800" dirty="0"/>
              <a:t>(multi-criteria decision analysis) was made?</a:t>
            </a:r>
            <a:endParaRPr lang="es-ES" sz="1800" dirty="0"/>
          </a:p>
        </p:txBody>
      </p:sp>
    </p:spTree>
    <p:extLst>
      <p:ext uri="{BB962C8B-B14F-4D97-AF65-F5344CB8AC3E}">
        <p14:creationId xmlns:p14="http://schemas.microsoft.com/office/powerpoint/2010/main" val="219320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6"/>
          <a:stretch>
            <a:fillRect/>
          </a:stretch>
        </p:blipFill>
        <p:spPr>
          <a:xfrm>
            <a:off x="0" y="6039572"/>
            <a:ext cx="2928321" cy="818428"/>
          </a:xfrm>
          <a:prstGeom prst="rect">
            <a:avLst/>
          </a:prstGeom>
        </p:spPr>
      </p:pic>
      <p:pic>
        <p:nvPicPr>
          <p:cNvPr id="4" name="Imagen 3">
            <a:extLst>
              <a:ext uri="{FF2B5EF4-FFF2-40B4-BE49-F238E27FC236}">
                <a16:creationId xmlns:a16="http://schemas.microsoft.com/office/drawing/2014/main" id="{0B3F3FDA-8DC0-45E4-9EC6-797E177BADB4}"/>
              </a:ext>
            </a:extLst>
          </p:cNvPr>
          <p:cNvPicPr>
            <a:picLocks noChangeAspect="1"/>
          </p:cNvPicPr>
          <p:nvPr/>
        </p:nvPicPr>
        <p:blipFill>
          <a:blip r:embed="rId7"/>
          <a:stretch>
            <a:fillRect/>
          </a:stretch>
        </p:blipFill>
        <p:spPr>
          <a:xfrm>
            <a:off x="734441" y="2984382"/>
            <a:ext cx="5087060" cy="2238687"/>
          </a:xfrm>
          <a:prstGeom prst="rect">
            <a:avLst/>
          </a:prstGeom>
        </p:spPr>
      </p:pic>
      <p:pic>
        <p:nvPicPr>
          <p:cNvPr id="9" name="Imagen 8">
            <a:extLst>
              <a:ext uri="{FF2B5EF4-FFF2-40B4-BE49-F238E27FC236}">
                <a16:creationId xmlns:a16="http://schemas.microsoft.com/office/drawing/2014/main" id="{880D6DF8-9D21-4E41-BA26-2416E53C5E00}"/>
              </a:ext>
            </a:extLst>
          </p:cNvPr>
          <p:cNvPicPr>
            <a:picLocks noChangeAspect="1"/>
          </p:cNvPicPr>
          <p:nvPr/>
        </p:nvPicPr>
        <p:blipFill>
          <a:blip r:embed="rId8"/>
          <a:stretch>
            <a:fillRect/>
          </a:stretch>
        </p:blipFill>
        <p:spPr>
          <a:xfrm>
            <a:off x="6060869" y="2947106"/>
            <a:ext cx="5420481" cy="3896269"/>
          </a:xfrm>
          <a:prstGeom prst="rect">
            <a:avLst/>
          </a:prstGeom>
        </p:spPr>
      </p:pic>
      <p:sp>
        <p:nvSpPr>
          <p:cNvPr id="15" name="Rectángulo 14">
            <a:extLst>
              <a:ext uri="{FF2B5EF4-FFF2-40B4-BE49-F238E27FC236}">
                <a16:creationId xmlns:a16="http://schemas.microsoft.com/office/drawing/2014/main" id="{8B032A3F-1288-477C-95DE-BCFC484FB70B}"/>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sp>
        <p:nvSpPr>
          <p:cNvPr id="21" name="CuadroTexto 20">
            <a:extLst>
              <a:ext uri="{FF2B5EF4-FFF2-40B4-BE49-F238E27FC236}">
                <a16:creationId xmlns:a16="http://schemas.microsoft.com/office/drawing/2014/main" id="{E15AB959-7C55-4B84-A96A-CB6014944E4E}"/>
              </a:ext>
            </a:extLst>
          </p:cNvPr>
          <p:cNvSpPr txBox="1"/>
          <p:nvPr/>
        </p:nvSpPr>
        <p:spPr>
          <a:xfrm>
            <a:off x="1085353" y="1720940"/>
            <a:ext cx="9317955" cy="830997"/>
          </a:xfrm>
          <a:prstGeom prst="rect">
            <a:avLst/>
          </a:prstGeom>
          <a:noFill/>
        </p:spPr>
        <p:txBody>
          <a:bodyPr wrap="square">
            <a:spAutoFit/>
          </a:bodyPr>
          <a:lstStyle/>
          <a:p>
            <a:pPr marL="285750" indent="-285750">
              <a:buFont typeface="Wingdings" panose="05000000000000000000" pitchFamily="2" charset="2"/>
              <a:buChar char="Ø"/>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4 </a:t>
            </a:r>
            <a:r>
              <a:rPr lang="en-GB" sz="1600" dirty="0">
                <a:latin typeface="Calibri" panose="020F0502020204030204" pitchFamily="34" charset="0"/>
                <a:ea typeface="Times New Roman" panose="02020603050405020304" pitchFamily="18" charset="0"/>
                <a:cs typeface="Times New Roman" panose="02020603050405020304" pitchFamily="18" charset="0"/>
              </a:rPr>
              <a:t>criterions for each EoL technology were selected: technical, economic, resources and environmental.</a:t>
            </a:r>
          </a:p>
          <a:p>
            <a:pPr marL="285750" indent="-285750">
              <a:buFont typeface="Wingdings" panose="05000000000000000000" pitchFamily="2" charset="2"/>
              <a:buChar char="Ø"/>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The criteria for each aspect together with the scaling of each criterium was proposed by the ELIOT team members:</a:t>
            </a:r>
            <a:endParaRPr lang="es-ES" sz="1600" dirty="0"/>
          </a:p>
        </p:txBody>
      </p:sp>
      <p:sp>
        <p:nvSpPr>
          <p:cNvPr id="22" name="CuadroTexto 21">
            <a:extLst>
              <a:ext uri="{FF2B5EF4-FFF2-40B4-BE49-F238E27FC236}">
                <a16:creationId xmlns:a16="http://schemas.microsoft.com/office/drawing/2014/main" id="{C49191D8-14DC-41BD-9BE5-02087EE8D561}"/>
              </a:ext>
            </a:extLst>
          </p:cNvPr>
          <p:cNvSpPr txBox="1"/>
          <p:nvPr/>
        </p:nvSpPr>
        <p:spPr>
          <a:xfrm>
            <a:off x="734441" y="1256000"/>
            <a:ext cx="8958385" cy="369332"/>
          </a:xfrm>
          <a:prstGeom prst="rect">
            <a:avLst/>
          </a:prstGeom>
          <a:noFill/>
        </p:spPr>
        <p:txBody>
          <a:bodyPr wrap="square" rtlCol="0">
            <a:spAutoFit/>
          </a:bodyPr>
          <a:lstStyle>
            <a:defPPr>
              <a:defRPr lang="en-US"/>
            </a:defPPr>
            <a:lvl1pPr algn="ctr">
              <a:defRPr sz="1600"/>
            </a:lvl1pPr>
          </a:lstStyle>
          <a:p>
            <a:pPr algn="l"/>
            <a:r>
              <a:rPr lang="es-ES" sz="1800" err="1"/>
              <a:t>How</a:t>
            </a:r>
            <a:r>
              <a:rPr lang="es-ES" sz="1800"/>
              <a:t> MCDA </a:t>
            </a:r>
            <a:r>
              <a:rPr lang="en-GB" sz="1800"/>
              <a:t>(multi-criteria decision analysis) was made?</a:t>
            </a:r>
            <a:endParaRPr lang="es-ES" sz="1800"/>
          </a:p>
        </p:txBody>
      </p:sp>
    </p:spTree>
    <p:extLst>
      <p:ext uri="{BB962C8B-B14F-4D97-AF65-F5344CB8AC3E}">
        <p14:creationId xmlns:p14="http://schemas.microsoft.com/office/powerpoint/2010/main" val="200511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6"/>
          <a:stretch>
            <a:fillRect/>
          </a:stretch>
        </p:blipFill>
        <p:spPr>
          <a:xfrm>
            <a:off x="0" y="6039572"/>
            <a:ext cx="2928321" cy="818428"/>
          </a:xfrm>
          <a:prstGeom prst="rect">
            <a:avLst/>
          </a:prstGeom>
        </p:spPr>
      </p:pic>
      <p:sp>
        <p:nvSpPr>
          <p:cNvPr id="15" name="Rectángulo 14">
            <a:extLst>
              <a:ext uri="{FF2B5EF4-FFF2-40B4-BE49-F238E27FC236}">
                <a16:creationId xmlns:a16="http://schemas.microsoft.com/office/drawing/2014/main" id="{8B032A3F-1288-477C-95DE-BCFC484FB70B}"/>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sp>
        <p:nvSpPr>
          <p:cNvPr id="21" name="CuadroTexto 20">
            <a:extLst>
              <a:ext uri="{FF2B5EF4-FFF2-40B4-BE49-F238E27FC236}">
                <a16:creationId xmlns:a16="http://schemas.microsoft.com/office/drawing/2014/main" id="{E15AB959-7C55-4B84-A96A-CB6014944E4E}"/>
              </a:ext>
            </a:extLst>
          </p:cNvPr>
          <p:cNvSpPr txBox="1"/>
          <p:nvPr/>
        </p:nvSpPr>
        <p:spPr>
          <a:xfrm>
            <a:off x="1085353" y="1720940"/>
            <a:ext cx="9317955" cy="830997"/>
          </a:xfrm>
          <a:prstGeom prst="rect">
            <a:avLst/>
          </a:prstGeom>
          <a:noFill/>
        </p:spPr>
        <p:txBody>
          <a:bodyPr wrap="square">
            <a:spAutoFit/>
          </a:bodyPr>
          <a:lstStyle/>
          <a:p>
            <a:pPr marL="285750" indent="-285750">
              <a:buFont typeface="Wingdings" panose="05000000000000000000" pitchFamily="2" charset="2"/>
              <a:buChar char="Ø"/>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4 </a:t>
            </a:r>
            <a:r>
              <a:rPr lang="en-GB" sz="1600" dirty="0">
                <a:latin typeface="Calibri" panose="020F0502020204030204" pitchFamily="34" charset="0"/>
                <a:ea typeface="Times New Roman" panose="02020603050405020304" pitchFamily="18" charset="0"/>
                <a:cs typeface="Times New Roman" panose="02020603050405020304" pitchFamily="18" charset="0"/>
              </a:rPr>
              <a:t>criterions for each EoL technology were selected: technical, economic, resources and environmental.</a:t>
            </a:r>
          </a:p>
          <a:p>
            <a:pPr marL="285750" indent="-285750">
              <a:buFont typeface="Wingdings" panose="05000000000000000000" pitchFamily="2" charset="2"/>
              <a:buChar char="Ø"/>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The criteria for each aspect together with the scaling of each criterium was proposed by the ELIOT team members:</a:t>
            </a:r>
            <a:endParaRPr lang="es-ES" sz="1600" dirty="0"/>
          </a:p>
        </p:txBody>
      </p:sp>
      <p:sp>
        <p:nvSpPr>
          <p:cNvPr id="11" name="CuadroTexto 10">
            <a:extLst>
              <a:ext uri="{FF2B5EF4-FFF2-40B4-BE49-F238E27FC236}">
                <a16:creationId xmlns:a16="http://schemas.microsoft.com/office/drawing/2014/main" id="{2FCAF89B-4E76-4963-8A71-E1007A4D4FB0}"/>
              </a:ext>
            </a:extLst>
          </p:cNvPr>
          <p:cNvSpPr txBox="1"/>
          <p:nvPr/>
        </p:nvSpPr>
        <p:spPr>
          <a:xfrm>
            <a:off x="4970834" y="2957784"/>
            <a:ext cx="4610911" cy="1754326"/>
          </a:xfrm>
          <a:prstGeom prst="rect">
            <a:avLst/>
          </a:prstGeom>
          <a:noFill/>
        </p:spPr>
        <p:txBody>
          <a:bodyPr wrap="square">
            <a:spAutoFit/>
          </a:bodyPr>
          <a:lstStyle/>
          <a:p>
            <a:pPr marL="285750" indent="-285750" algn="just">
              <a:spcBef>
                <a:spcPts val="600"/>
              </a:spcBef>
              <a:buFont typeface="Wingdings" panose="05000000000000000000" pitchFamily="2" charset="2"/>
              <a:buChar char="ü"/>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To validate the MCDA methodology, the ELIOT team conducted a consultation webinar on 17</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May to present the first draft of the methodology and to seek feedback from experts for further improvements. </a:t>
            </a:r>
          </a:p>
        </p:txBody>
      </p:sp>
      <p:pic>
        <p:nvPicPr>
          <p:cNvPr id="2050" name="Picture 2" descr="Consulta al experto | La Pantalla Indiscreta">
            <a:extLst>
              <a:ext uri="{FF2B5EF4-FFF2-40B4-BE49-F238E27FC236}">
                <a16:creationId xmlns:a16="http://schemas.microsoft.com/office/drawing/2014/main" id="{48C5EF4C-5632-46F8-B9F7-E3FBE215A9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057" y="2682281"/>
            <a:ext cx="3387241" cy="3197745"/>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B5D6A90D-EEF9-40AD-8FFC-4342A9EF5E54}"/>
              </a:ext>
            </a:extLst>
          </p:cNvPr>
          <p:cNvSpPr txBox="1"/>
          <p:nvPr/>
        </p:nvSpPr>
        <p:spPr>
          <a:xfrm>
            <a:off x="734441" y="1256000"/>
            <a:ext cx="8958385" cy="369332"/>
          </a:xfrm>
          <a:prstGeom prst="rect">
            <a:avLst/>
          </a:prstGeom>
          <a:noFill/>
        </p:spPr>
        <p:txBody>
          <a:bodyPr wrap="square" rtlCol="0">
            <a:spAutoFit/>
          </a:bodyPr>
          <a:lstStyle>
            <a:defPPr>
              <a:defRPr lang="en-US"/>
            </a:defPPr>
            <a:lvl1pPr algn="ctr">
              <a:defRPr sz="1600"/>
            </a:lvl1pPr>
          </a:lstStyle>
          <a:p>
            <a:pPr algn="l"/>
            <a:r>
              <a:rPr lang="es-ES" sz="1800" err="1"/>
              <a:t>How</a:t>
            </a:r>
            <a:r>
              <a:rPr lang="es-ES" sz="1800"/>
              <a:t> MCDA </a:t>
            </a:r>
            <a:r>
              <a:rPr lang="en-GB" sz="1800"/>
              <a:t>(multi-criteria decision analysis) was made?</a:t>
            </a:r>
            <a:endParaRPr lang="es-ES" sz="1800"/>
          </a:p>
        </p:txBody>
      </p:sp>
    </p:spTree>
    <p:extLst>
      <p:ext uri="{BB962C8B-B14F-4D97-AF65-F5344CB8AC3E}">
        <p14:creationId xmlns:p14="http://schemas.microsoft.com/office/powerpoint/2010/main" val="336298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sp>
        <p:nvSpPr>
          <p:cNvPr id="12" name="CuadroTexto 11">
            <a:extLst>
              <a:ext uri="{FF2B5EF4-FFF2-40B4-BE49-F238E27FC236}">
                <a16:creationId xmlns:a16="http://schemas.microsoft.com/office/drawing/2014/main" id="{9B6C530F-F4A6-42FF-90FE-166AE9BB3BA3}"/>
              </a:ext>
            </a:extLst>
          </p:cNvPr>
          <p:cNvSpPr txBox="1"/>
          <p:nvPr/>
        </p:nvSpPr>
        <p:spPr>
          <a:xfrm>
            <a:off x="1096221" y="1465192"/>
            <a:ext cx="8193694" cy="1708160"/>
          </a:xfrm>
          <a:prstGeom prst="rect">
            <a:avLst/>
          </a:prstGeom>
          <a:noFill/>
        </p:spPr>
        <p:txBody>
          <a:bodyPr wrap="square">
            <a:spAutoFit/>
          </a:bodyPr>
          <a:lstStyle/>
          <a:p>
            <a:pPr algn="just">
              <a:spcBef>
                <a:spcPts val="600"/>
              </a:spcBef>
            </a:pPr>
            <a:r>
              <a:rPr lang="en-GB" sz="1800">
                <a:effectLst/>
                <a:ea typeface="Times New Roman" panose="02020603050405020304" pitchFamily="18" charset="0"/>
                <a:cs typeface="Calibri" panose="020F0502020204030204" pitchFamily="34" charset="0"/>
              </a:rPr>
              <a:t>Once the MCDA methodology was clear:</a:t>
            </a:r>
          </a:p>
          <a:p>
            <a:pPr algn="just">
              <a:spcBef>
                <a:spcPts val="600"/>
              </a:spcBef>
            </a:pPr>
            <a:r>
              <a:rPr lang="en-GB" sz="1800">
                <a:effectLst/>
                <a:ea typeface="Times New Roman" panose="02020603050405020304" pitchFamily="18" charset="0"/>
                <a:cs typeface="Calibri" panose="020F0502020204030204" pitchFamily="34" charset="0"/>
              </a:rPr>
              <a:t>10 end-of-life recycling technologies were assessed following this MCDA analysis for 2 already selected types of bio composites: </a:t>
            </a:r>
          </a:p>
          <a:p>
            <a:pPr marL="285750" indent="-285750" algn="just">
              <a:spcBef>
                <a:spcPts val="600"/>
              </a:spcBef>
              <a:buFont typeface="Wingdings" panose="05000000000000000000" pitchFamily="2" charset="2"/>
              <a:buChar char="ü"/>
            </a:pPr>
            <a:r>
              <a:rPr lang="en-GB" sz="1800">
                <a:effectLst/>
                <a:ea typeface="Times New Roman" panose="02020603050405020304" pitchFamily="18" charset="0"/>
                <a:cs typeface="Times New Roman" panose="02020603050405020304" pitchFamily="18" charset="0"/>
              </a:rPr>
              <a:t>basalt fibre </a:t>
            </a:r>
            <a:r>
              <a:rPr lang="en-GB">
                <a:ea typeface="Times New Roman" panose="02020603050405020304" pitchFamily="18" charset="0"/>
                <a:cs typeface="Times New Roman" panose="02020603050405020304" pitchFamily="18" charset="0"/>
              </a:rPr>
              <a:t>with </a:t>
            </a:r>
            <a:r>
              <a:rPr lang="es-ES" err="1">
                <a:cs typeface="Calibri" panose="020F0502020204030204" pitchFamily="34" charset="0"/>
              </a:rPr>
              <a:t>bioepoxy</a:t>
            </a:r>
            <a:r>
              <a:rPr lang="es-ES">
                <a:cs typeface="Calibri" panose="020F0502020204030204" pitchFamily="34" charset="0"/>
              </a:rPr>
              <a:t> </a:t>
            </a:r>
            <a:r>
              <a:rPr lang="es-ES" err="1">
                <a:cs typeface="Calibri" panose="020F0502020204030204" pitchFamily="34" charset="0"/>
              </a:rPr>
              <a:t>resin</a:t>
            </a:r>
            <a:endParaRPr lang="en-GB" sz="1800">
              <a:effectLst/>
              <a:ea typeface="Times New Roman" panose="02020603050405020304" pitchFamily="18" charset="0"/>
              <a:cs typeface="Times New Roman" panose="02020603050405020304" pitchFamily="18" charset="0"/>
            </a:endParaRPr>
          </a:p>
          <a:p>
            <a:pPr marL="285750" indent="-285750" algn="just">
              <a:spcBef>
                <a:spcPts val="600"/>
              </a:spcBef>
              <a:buFont typeface="Wingdings" panose="05000000000000000000" pitchFamily="2" charset="2"/>
              <a:buChar char="ü"/>
            </a:pPr>
            <a:r>
              <a:rPr lang="en-GB" sz="1800">
                <a:effectLst/>
                <a:ea typeface="Times New Roman" panose="02020603050405020304" pitchFamily="18" charset="0"/>
                <a:cs typeface="Times New Roman" panose="02020603050405020304" pitchFamily="18" charset="0"/>
              </a:rPr>
              <a:t>flax fibre </a:t>
            </a:r>
            <a:r>
              <a:rPr lang="en-GB">
                <a:ea typeface="Times New Roman" panose="02020603050405020304" pitchFamily="18" charset="0"/>
                <a:cs typeface="Times New Roman" panose="02020603050405020304" pitchFamily="18" charset="0"/>
              </a:rPr>
              <a:t>with </a:t>
            </a:r>
            <a:r>
              <a:rPr lang="es-ES" err="1">
                <a:cs typeface="Calibri" panose="020F0502020204030204" pitchFamily="34" charset="0"/>
              </a:rPr>
              <a:t>bioepoxy</a:t>
            </a:r>
            <a:r>
              <a:rPr lang="es-ES">
                <a:cs typeface="Calibri" panose="020F0502020204030204" pitchFamily="34" charset="0"/>
              </a:rPr>
              <a:t> </a:t>
            </a:r>
            <a:r>
              <a:rPr lang="es-ES" err="1">
                <a:cs typeface="Calibri" panose="020F0502020204030204" pitchFamily="34" charset="0"/>
              </a:rPr>
              <a:t>resin</a:t>
            </a:r>
            <a:endParaRPr lang="en-GB">
              <a:ea typeface="Times New Roman" panose="02020603050405020304" pitchFamily="18" charset="0"/>
              <a:cs typeface="Times New Roman" panose="02020603050405020304" pitchFamily="18" charset="0"/>
            </a:endParaRPr>
          </a:p>
        </p:txBody>
      </p:sp>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6"/>
          <a:stretch>
            <a:fillRect/>
          </a:stretch>
        </p:blipFill>
        <p:spPr>
          <a:xfrm>
            <a:off x="0" y="6039572"/>
            <a:ext cx="2928321" cy="818428"/>
          </a:xfrm>
          <a:prstGeom prst="rect">
            <a:avLst/>
          </a:prstGeom>
        </p:spPr>
      </p:pic>
      <p:sp>
        <p:nvSpPr>
          <p:cNvPr id="18" name="Rectángulo 17">
            <a:extLst>
              <a:ext uri="{FF2B5EF4-FFF2-40B4-BE49-F238E27FC236}">
                <a16:creationId xmlns:a16="http://schemas.microsoft.com/office/drawing/2014/main" id="{2926C327-BD42-48AF-AE45-7FE94A32C614}"/>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sp>
        <p:nvSpPr>
          <p:cNvPr id="14" name="CuadroTexto 13">
            <a:extLst>
              <a:ext uri="{FF2B5EF4-FFF2-40B4-BE49-F238E27FC236}">
                <a16:creationId xmlns:a16="http://schemas.microsoft.com/office/drawing/2014/main" id="{893A22A4-DCD1-40F5-901A-B5321B0AB2B8}"/>
              </a:ext>
            </a:extLst>
          </p:cNvPr>
          <p:cNvSpPr txBox="1"/>
          <p:nvPr/>
        </p:nvSpPr>
        <p:spPr>
          <a:xfrm>
            <a:off x="747527" y="3429000"/>
            <a:ext cx="8891081" cy="646331"/>
          </a:xfrm>
          <a:prstGeom prst="rect">
            <a:avLst/>
          </a:prstGeom>
          <a:noFill/>
        </p:spPr>
        <p:txBody>
          <a:bodyPr wrap="square">
            <a:spAutoFit/>
          </a:bodyPr>
          <a:lstStyle/>
          <a:p>
            <a:r>
              <a:rPr lang="en-US"/>
              <a:t>Incineration and landfill were left out from the MCDA analysis as these are waste management options but not recycling technologies</a:t>
            </a:r>
          </a:p>
        </p:txBody>
      </p:sp>
    </p:spTree>
    <p:extLst>
      <p:ext uri="{BB962C8B-B14F-4D97-AF65-F5344CB8AC3E}">
        <p14:creationId xmlns:p14="http://schemas.microsoft.com/office/powerpoint/2010/main" val="94318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sp>
        <p:nvSpPr>
          <p:cNvPr id="12" name="CuadroTexto 11">
            <a:extLst>
              <a:ext uri="{FF2B5EF4-FFF2-40B4-BE49-F238E27FC236}">
                <a16:creationId xmlns:a16="http://schemas.microsoft.com/office/drawing/2014/main" id="{9B6C530F-F4A6-42FF-90FE-166AE9BB3BA3}"/>
              </a:ext>
            </a:extLst>
          </p:cNvPr>
          <p:cNvSpPr txBox="1"/>
          <p:nvPr/>
        </p:nvSpPr>
        <p:spPr>
          <a:xfrm>
            <a:off x="737795" y="1526588"/>
            <a:ext cx="1452729" cy="1631216"/>
          </a:xfrm>
          <a:prstGeom prst="rect">
            <a:avLst/>
          </a:prstGeom>
          <a:noFill/>
        </p:spPr>
        <p:txBody>
          <a:bodyPr wrap="square">
            <a:spAutoFit/>
          </a:bodyPr>
          <a:lstStyle/>
          <a:p>
            <a:pPr algn="just">
              <a:spcBef>
                <a:spcPts val="600"/>
              </a:spcBef>
            </a:pPr>
            <a:r>
              <a:rPr lang="en-GB" sz="1800">
                <a:effectLst/>
                <a:ea typeface="Times New Roman" panose="02020603050405020304" pitchFamily="18" charset="0"/>
                <a:cs typeface="Calibri" panose="020F0502020204030204" pitchFamily="34" charset="0"/>
              </a:rPr>
              <a:t>Example:</a:t>
            </a:r>
          </a:p>
          <a:p>
            <a:pPr algn="just">
              <a:spcBef>
                <a:spcPts val="600"/>
              </a:spcBef>
            </a:pPr>
            <a:endParaRPr lang="en-GB">
              <a:ea typeface="Times New Roman" panose="02020603050405020304" pitchFamily="18" charset="0"/>
              <a:cs typeface="Calibri" panose="020F0502020204030204" pitchFamily="34" charset="0"/>
            </a:endParaRPr>
          </a:p>
          <a:p>
            <a:pPr>
              <a:spcBef>
                <a:spcPts val="600"/>
              </a:spcBef>
            </a:pPr>
            <a:r>
              <a:rPr lang="en-GB" sz="1800">
                <a:effectLst/>
                <a:ea typeface="Times New Roman" panose="02020603050405020304" pitchFamily="18" charset="0"/>
                <a:cs typeface="Calibri" panose="020F0502020204030204" pitchFamily="34" charset="0"/>
              </a:rPr>
              <a:t>20 tables like this were filled</a:t>
            </a:r>
          </a:p>
        </p:txBody>
      </p:sp>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6"/>
          <a:stretch>
            <a:fillRect/>
          </a:stretch>
        </p:blipFill>
        <p:spPr>
          <a:xfrm>
            <a:off x="0" y="6039572"/>
            <a:ext cx="2928321" cy="818428"/>
          </a:xfrm>
          <a:prstGeom prst="rect">
            <a:avLst/>
          </a:prstGeom>
        </p:spPr>
      </p:pic>
      <p:sp>
        <p:nvSpPr>
          <p:cNvPr id="18" name="Rectángulo 17">
            <a:extLst>
              <a:ext uri="{FF2B5EF4-FFF2-40B4-BE49-F238E27FC236}">
                <a16:creationId xmlns:a16="http://schemas.microsoft.com/office/drawing/2014/main" id="{2926C327-BD42-48AF-AE45-7FE94A32C614}"/>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pic>
        <p:nvPicPr>
          <p:cNvPr id="3" name="Imagen 2">
            <a:extLst>
              <a:ext uri="{FF2B5EF4-FFF2-40B4-BE49-F238E27FC236}">
                <a16:creationId xmlns:a16="http://schemas.microsoft.com/office/drawing/2014/main" id="{E1DE1E56-E36C-4E44-AFEB-3F2BD7E538DA}"/>
              </a:ext>
            </a:extLst>
          </p:cNvPr>
          <p:cNvPicPr>
            <a:picLocks noChangeAspect="1"/>
          </p:cNvPicPr>
          <p:nvPr/>
        </p:nvPicPr>
        <p:blipFill>
          <a:blip r:embed="rId7"/>
          <a:stretch>
            <a:fillRect/>
          </a:stretch>
        </p:blipFill>
        <p:spPr>
          <a:xfrm>
            <a:off x="2397778" y="1483141"/>
            <a:ext cx="8905763" cy="4480267"/>
          </a:xfrm>
          <a:prstGeom prst="rect">
            <a:avLst/>
          </a:prstGeom>
        </p:spPr>
      </p:pic>
      <p:cxnSp>
        <p:nvCxnSpPr>
          <p:cNvPr id="4" name="Conector recto de flecha 3">
            <a:extLst>
              <a:ext uri="{FF2B5EF4-FFF2-40B4-BE49-F238E27FC236}">
                <a16:creationId xmlns:a16="http://schemas.microsoft.com/office/drawing/2014/main" id="{E3112D5F-6FD7-448A-B045-7EEA5244D87D}"/>
              </a:ext>
            </a:extLst>
          </p:cNvPr>
          <p:cNvCxnSpPr/>
          <p:nvPr/>
        </p:nvCxnSpPr>
        <p:spPr>
          <a:xfrm flipV="1">
            <a:off x="2190524" y="3429000"/>
            <a:ext cx="368154" cy="18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B973EC96-1D84-4277-B347-0C17A0FCCF6F}"/>
              </a:ext>
            </a:extLst>
          </p:cNvPr>
          <p:cNvSpPr txBox="1"/>
          <p:nvPr/>
        </p:nvSpPr>
        <p:spPr>
          <a:xfrm>
            <a:off x="1370500" y="3569385"/>
            <a:ext cx="923651" cy="307777"/>
          </a:xfrm>
          <a:prstGeom prst="rect">
            <a:avLst/>
          </a:prstGeom>
          <a:noFill/>
        </p:spPr>
        <p:txBody>
          <a:bodyPr wrap="none" rtlCol="0">
            <a:spAutoFit/>
          </a:bodyPr>
          <a:lstStyle/>
          <a:p>
            <a:r>
              <a:rPr lang="es-ES" sz="1400" dirty="0" err="1"/>
              <a:t>technical</a:t>
            </a:r>
            <a:endParaRPr lang="es-ES" sz="1400" dirty="0"/>
          </a:p>
        </p:txBody>
      </p:sp>
      <p:cxnSp>
        <p:nvCxnSpPr>
          <p:cNvPr id="8" name="Conector recto de flecha 7">
            <a:extLst>
              <a:ext uri="{FF2B5EF4-FFF2-40B4-BE49-F238E27FC236}">
                <a16:creationId xmlns:a16="http://schemas.microsoft.com/office/drawing/2014/main" id="{EB26BF53-AA55-4882-A5D0-E7CE78184E5C}"/>
              </a:ext>
            </a:extLst>
          </p:cNvPr>
          <p:cNvCxnSpPr/>
          <p:nvPr/>
        </p:nvCxnSpPr>
        <p:spPr>
          <a:xfrm flipV="1">
            <a:off x="10472286" y="2406316"/>
            <a:ext cx="0" cy="375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918AB59F-B8C8-4E39-A72A-85D8B4F1297E}"/>
              </a:ext>
            </a:extLst>
          </p:cNvPr>
          <p:cNvSpPr txBox="1"/>
          <p:nvPr/>
        </p:nvSpPr>
        <p:spPr>
          <a:xfrm>
            <a:off x="10010460" y="2098539"/>
            <a:ext cx="949299" cy="307777"/>
          </a:xfrm>
          <a:prstGeom prst="rect">
            <a:avLst/>
          </a:prstGeom>
          <a:noFill/>
        </p:spPr>
        <p:txBody>
          <a:bodyPr wrap="none" rtlCol="0">
            <a:spAutoFit/>
          </a:bodyPr>
          <a:lstStyle/>
          <a:p>
            <a:r>
              <a:rPr lang="es-ES" sz="1400" dirty="0" err="1"/>
              <a:t>economic</a:t>
            </a:r>
            <a:endParaRPr lang="es-ES" sz="1400" dirty="0"/>
          </a:p>
        </p:txBody>
      </p:sp>
      <p:cxnSp>
        <p:nvCxnSpPr>
          <p:cNvPr id="15" name="Conector recto de flecha 14">
            <a:extLst>
              <a:ext uri="{FF2B5EF4-FFF2-40B4-BE49-F238E27FC236}">
                <a16:creationId xmlns:a16="http://schemas.microsoft.com/office/drawing/2014/main" id="{B9A4D2B4-ACCE-453D-864C-0F15BCF05DED}"/>
              </a:ext>
            </a:extLst>
          </p:cNvPr>
          <p:cNvCxnSpPr/>
          <p:nvPr/>
        </p:nvCxnSpPr>
        <p:spPr>
          <a:xfrm flipV="1">
            <a:off x="2190524" y="4440012"/>
            <a:ext cx="368154" cy="1804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DB6F78C1-E777-4CE1-8893-981475FC56FF}"/>
              </a:ext>
            </a:extLst>
          </p:cNvPr>
          <p:cNvSpPr txBox="1"/>
          <p:nvPr/>
        </p:nvSpPr>
        <p:spPr>
          <a:xfrm>
            <a:off x="1370500" y="4580397"/>
            <a:ext cx="947695" cy="307777"/>
          </a:xfrm>
          <a:prstGeom prst="rect">
            <a:avLst/>
          </a:prstGeom>
          <a:noFill/>
        </p:spPr>
        <p:txBody>
          <a:bodyPr wrap="none" rtlCol="0">
            <a:spAutoFit/>
          </a:bodyPr>
          <a:lstStyle/>
          <a:p>
            <a:r>
              <a:rPr lang="es-ES" sz="1400" dirty="0" err="1"/>
              <a:t>resources</a:t>
            </a:r>
            <a:endParaRPr lang="es-ES" sz="1400" dirty="0"/>
          </a:p>
        </p:txBody>
      </p:sp>
      <p:cxnSp>
        <p:nvCxnSpPr>
          <p:cNvPr id="11" name="Conector recto de flecha 10">
            <a:extLst>
              <a:ext uri="{FF2B5EF4-FFF2-40B4-BE49-F238E27FC236}">
                <a16:creationId xmlns:a16="http://schemas.microsoft.com/office/drawing/2014/main" id="{C42EDBEF-BA2D-4149-B8B9-075918FB49FD}"/>
              </a:ext>
            </a:extLst>
          </p:cNvPr>
          <p:cNvCxnSpPr/>
          <p:nvPr/>
        </p:nvCxnSpPr>
        <p:spPr>
          <a:xfrm>
            <a:off x="8826366" y="5852160"/>
            <a:ext cx="0" cy="413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8175AA67-FB88-4B9A-88F9-715B7F863CD1}"/>
              </a:ext>
            </a:extLst>
          </p:cNvPr>
          <p:cNvSpPr txBox="1"/>
          <p:nvPr/>
        </p:nvSpPr>
        <p:spPr>
          <a:xfrm>
            <a:off x="8197622" y="6183316"/>
            <a:ext cx="1346844" cy="307777"/>
          </a:xfrm>
          <a:prstGeom prst="rect">
            <a:avLst/>
          </a:prstGeom>
          <a:noFill/>
        </p:spPr>
        <p:txBody>
          <a:bodyPr wrap="none" rtlCol="0">
            <a:spAutoFit/>
          </a:bodyPr>
          <a:lstStyle/>
          <a:p>
            <a:r>
              <a:rPr lang="es-ES" sz="1400" dirty="0" err="1"/>
              <a:t>environmental</a:t>
            </a:r>
            <a:endParaRPr lang="es-ES" sz="1400" dirty="0"/>
          </a:p>
        </p:txBody>
      </p:sp>
    </p:spTree>
    <p:extLst>
      <p:ext uri="{BB962C8B-B14F-4D97-AF65-F5344CB8AC3E}">
        <p14:creationId xmlns:p14="http://schemas.microsoft.com/office/powerpoint/2010/main" val="245464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pic>
        <p:nvPicPr>
          <p:cNvPr id="17" name="Imagen 16">
            <a:extLst>
              <a:ext uri="{FF2B5EF4-FFF2-40B4-BE49-F238E27FC236}">
                <a16:creationId xmlns:a16="http://schemas.microsoft.com/office/drawing/2014/main" id="{785100C4-C63D-4715-9543-27ED2EBCA6FA}"/>
              </a:ext>
            </a:extLst>
          </p:cNvPr>
          <p:cNvPicPr>
            <a:picLocks noChangeAspect="1"/>
          </p:cNvPicPr>
          <p:nvPr/>
        </p:nvPicPr>
        <p:blipFill>
          <a:blip r:embed="rId6"/>
          <a:stretch>
            <a:fillRect/>
          </a:stretch>
        </p:blipFill>
        <p:spPr>
          <a:xfrm>
            <a:off x="0" y="6039572"/>
            <a:ext cx="2928321" cy="818428"/>
          </a:xfrm>
          <a:prstGeom prst="rect">
            <a:avLst/>
          </a:prstGeom>
        </p:spPr>
      </p:pic>
      <p:sp>
        <p:nvSpPr>
          <p:cNvPr id="18" name="Rectángulo 17">
            <a:extLst>
              <a:ext uri="{FF2B5EF4-FFF2-40B4-BE49-F238E27FC236}">
                <a16:creationId xmlns:a16="http://schemas.microsoft.com/office/drawing/2014/main" id="{2926C327-BD42-48AF-AE45-7FE94A32C614}"/>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pic>
        <p:nvPicPr>
          <p:cNvPr id="3" name="Imagen 2">
            <a:extLst>
              <a:ext uri="{FF2B5EF4-FFF2-40B4-BE49-F238E27FC236}">
                <a16:creationId xmlns:a16="http://schemas.microsoft.com/office/drawing/2014/main" id="{62EF8B2F-196A-49CC-B474-B2B4156BB8D1}"/>
              </a:ext>
            </a:extLst>
          </p:cNvPr>
          <p:cNvPicPr>
            <a:picLocks noChangeAspect="1"/>
          </p:cNvPicPr>
          <p:nvPr/>
        </p:nvPicPr>
        <p:blipFill>
          <a:blip r:embed="rId7"/>
          <a:stretch>
            <a:fillRect/>
          </a:stretch>
        </p:blipFill>
        <p:spPr>
          <a:xfrm>
            <a:off x="2879326" y="1202867"/>
            <a:ext cx="8569037" cy="5655133"/>
          </a:xfrm>
          <a:prstGeom prst="rect">
            <a:avLst/>
          </a:prstGeom>
        </p:spPr>
      </p:pic>
      <p:sp>
        <p:nvSpPr>
          <p:cNvPr id="15" name="CuadroTexto 14">
            <a:extLst>
              <a:ext uri="{FF2B5EF4-FFF2-40B4-BE49-F238E27FC236}">
                <a16:creationId xmlns:a16="http://schemas.microsoft.com/office/drawing/2014/main" id="{6397209F-BE86-498E-8E5F-2BD8DBDA989A}"/>
              </a:ext>
            </a:extLst>
          </p:cNvPr>
          <p:cNvSpPr txBox="1"/>
          <p:nvPr/>
        </p:nvSpPr>
        <p:spPr>
          <a:xfrm>
            <a:off x="686719" y="1516159"/>
            <a:ext cx="2241602" cy="338554"/>
          </a:xfrm>
          <a:prstGeom prst="rect">
            <a:avLst/>
          </a:prstGeom>
          <a:noFill/>
        </p:spPr>
        <p:txBody>
          <a:bodyPr wrap="square">
            <a:spAutoFit/>
          </a:bodyPr>
          <a:lstStyle/>
          <a:p>
            <a:r>
              <a:rPr lang="en-US" sz="1600"/>
              <a:t>MCDA overall results:</a:t>
            </a:r>
            <a:endParaRPr lang="es-ES" sz="1600"/>
          </a:p>
        </p:txBody>
      </p:sp>
      <p:cxnSp>
        <p:nvCxnSpPr>
          <p:cNvPr id="7" name="Conector recto de flecha 6">
            <a:extLst>
              <a:ext uri="{FF2B5EF4-FFF2-40B4-BE49-F238E27FC236}">
                <a16:creationId xmlns:a16="http://schemas.microsoft.com/office/drawing/2014/main" id="{8F3DE08C-1F81-4797-BB47-5C6FA4643E59}"/>
              </a:ext>
            </a:extLst>
          </p:cNvPr>
          <p:cNvCxnSpPr/>
          <p:nvPr/>
        </p:nvCxnSpPr>
        <p:spPr>
          <a:xfrm flipV="1">
            <a:off x="5856051" y="2091447"/>
            <a:ext cx="239949" cy="34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DEA1EE70-15AC-414B-B38F-1C173D1C64A5}"/>
              </a:ext>
            </a:extLst>
          </p:cNvPr>
          <p:cNvSpPr txBox="1"/>
          <p:nvPr/>
        </p:nvSpPr>
        <p:spPr>
          <a:xfrm>
            <a:off x="6044333" y="1882622"/>
            <a:ext cx="1042273" cy="307777"/>
          </a:xfrm>
          <a:prstGeom prst="rect">
            <a:avLst/>
          </a:prstGeom>
          <a:noFill/>
        </p:spPr>
        <p:txBody>
          <a:bodyPr wrap="none" rtlCol="0">
            <a:spAutoFit/>
          </a:bodyPr>
          <a:lstStyle/>
          <a:p>
            <a:r>
              <a:rPr lang="es-ES" sz="1400" err="1">
                <a:solidFill>
                  <a:schemeClr val="accent2">
                    <a:lumMod val="75000"/>
                  </a:schemeClr>
                </a:solidFill>
              </a:rPr>
              <a:t>dissolution</a:t>
            </a:r>
            <a:endParaRPr lang="es-ES" sz="1400">
              <a:solidFill>
                <a:schemeClr val="accent2">
                  <a:lumMod val="75000"/>
                </a:schemeClr>
              </a:solidFill>
            </a:endParaRPr>
          </a:p>
        </p:txBody>
      </p:sp>
      <p:cxnSp>
        <p:nvCxnSpPr>
          <p:cNvPr id="16" name="Conector recto de flecha 15">
            <a:extLst>
              <a:ext uri="{FF2B5EF4-FFF2-40B4-BE49-F238E27FC236}">
                <a16:creationId xmlns:a16="http://schemas.microsoft.com/office/drawing/2014/main" id="{4F6622B9-B2F7-4AC4-BBAA-34097C37C7AE}"/>
              </a:ext>
            </a:extLst>
          </p:cNvPr>
          <p:cNvCxnSpPr/>
          <p:nvPr/>
        </p:nvCxnSpPr>
        <p:spPr>
          <a:xfrm flipV="1">
            <a:off x="6231379" y="2324772"/>
            <a:ext cx="239949" cy="34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3F36DB50-9D2C-4C49-B1B9-00617F5872F6}"/>
              </a:ext>
            </a:extLst>
          </p:cNvPr>
          <p:cNvSpPr txBox="1"/>
          <p:nvPr/>
        </p:nvSpPr>
        <p:spPr>
          <a:xfrm>
            <a:off x="6471328" y="2187229"/>
            <a:ext cx="926857" cy="307777"/>
          </a:xfrm>
          <a:prstGeom prst="rect">
            <a:avLst/>
          </a:prstGeom>
          <a:noFill/>
        </p:spPr>
        <p:txBody>
          <a:bodyPr wrap="none" rtlCol="0">
            <a:spAutoFit/>
          </a:bodyPr>
          <a:lstStyle/>
          <a:p>
            <a:r>
              <a:rPr lang="es-ES" sz="1400" err="1">
                <a:solidFill>
                  <a:schemeClr val="accent2">
                    <a:lumMod val="75000"/>
                  </a:schemeClr>
                </a:solidFill>
              </a:rPr>
              <a:t>solvolysis</a:t>
            </a:r>
            <a:endParaRPr lang="es-ES" sz="1400">
              <a:solidFill>
                <a:schemeClr val="accent2">
                  <a:lumMod val="75000"/>
                </a:schemeClr>
              </a:solidFill>
            </a:endParaRPr>
          </a:p>
        </p:txBody>
      </p:sp>
      <p:cxnSp>
        <p:nvCxnSpPr>
          <p:cNvPr id="20" name="Conector recto de flecha 19">
            <a:extLst>
              <a:ext uri="{FF2B5EF4-FFF2-40B4-BE49-F238E27FC236}">
                <a16:creationId xmlns:a16="http://schemas.microsoft.com/office/drawing/2014/main" id="{B5FAF0B4-7529-479D-BD99-9E8039D808B7}"/>
              </a:ext>
            </a:extLst>
          </p:cNvPr>
          <p:cNvCxnSpPr/>
          <p:nvPr/>
        </p:nvCxnSpPr>
        <p:spPr>
          <a:xfrm flipV="1">
            <a:off x="4343691" y="2566288"/>
            <a:ext cx="239949" cy="34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CFEC214-BEB4-43E6-B85F-04ADEDC1B919}"/>
              </a:ext>
            </a:extLst>
          </p:cNvPr>
          <p:cNvSpPr txBox="1"/>
          <p:nvPr/>
        </p:nvSpPr>
        <p:spPr>
          <a:xfrm>
            <a:off x="4531973" y="2357463"/>
            <a:ext cx="948750" cy="523220"/>
          </a:xfrm>
          <a:prstGeom prst="rect">
            <a:avLst/>
          </a:prstGeom>
          <a:noFill/>
        </p:spPr>
        <p:txBody>
          <a:bodyPr wrap="square" rtlCol="0">
            <a:spAutoFit/>
          </a:bodyPr>
          <a:lstStyle/>
          <a:p>
            <a:r>
              <a:rPr lang="es-ES" sz="1400" err="1">
                <a:solidFill>
                  <a:schemeClr val="accent2">
                    <a:lumMod val="75000"/>
                  </a:schemeClr>
                </a:solidFill>
              </a:rPr>
              <a:t>Classic</a:t>
            </a:r>
            <a:r>
              <a:rPr lang="es-ES" sz="1400">
                <a:solidFill>
                  <a:schemeClr val="accent2">
                    <a:lumMod val="75000"/>
                  </a:schemeClr>
                </a:solidFill>
              </a:rPr>
              <a:t> </a:t>
            </a:r>
            <a:r>
              <a:rPr lang="es-ES" sz="1400" err="1">
                <a:solidFill>
                  <a:schemeClr val="accent2">
                    <a:lumMod val="75000"/>
                  </a:schemeClr>
                </a:solidFill>
              </a:rPr>
              <a:t>pyrolysis</a:t>
            </a:r>
            <a:endParaRPr lang="es-ES" sz="1400">
              <a:solidFill>
                <a:schemeClr val="accent2">
                  <a:lumMod val="75000"/>
                </a:schemeClr>
              </a:solidFill>
            </a:endParaRPr>
          </a:p>
        </p:txBody>
      </p:sp>
      <p:cxnSp>
        <p:nvCxnSpPr>
          <p:cNvPr id="22" name="Conector recto de flecha 21">
            <a:extLst>
              <a:ext uri="{FF2B5EF4-FFF2-40B4-BE49-F238E27FC236}">
                <a16:creationId xmlns:a16="http://schemas.microsoft.com/office/drawing/2014/main" id="{F2D4F1AB-993B-4E64-AEA6-C10BD7FCB449}"/>
              </a:ext>
            </a:extLst>
          </p:cNvPr>
          <p:cNvCxnSpPr/>
          <p:nvPr/>
        </p:nvCxnSpPr>
        <p:spPr>
          <a:xfrm flipV="1">
            <a:off x="6979680" y="2719788"/>
            <a:ext cx="239949" cy="34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580FBF00-8C9C-420E-8D23-C758AA0D63AA}"/>
              </a:ext>
            </a:extLst>
          </p:cNvPr>
          <p:cNvSpPr txBox="1"/>
          <p:nvPr/>
        </p:nvSpPr>
        <p:spPr>
          <a:xfrm>
            <a:off x="7209901" y="2562789"/>
            <a:ext cx="1241174" cy="307777"/>
          </a:xfrm>
          <a:prstGeom prst="rect">
            <a:avLst/>
          </a:prstGeom>
          <a:noFill/>
        </p:spPr>
        <p:txBody>
          <a:bodyPr wrap="none" rtlCol="0">
            <a:spAutoFit/>
          </a:bodyPr>
          <a:lstStyle/>
          <a:p>
            <a:r>
              <a:rPr lang="es-ES" sz="1400" err="1">
                <a:solidFill>
                  <a:schemeClr val="accent2">
                    <a:lumMod val="75000"/>
                  </a:schemeClr>
                </a:solidFill>
              </a:rPr>
              <a:t>Mechanical</a:t>
            </a:r>
            <a:r>
              <a:rPr lang="es-ES" sz="1400">
                <a:solidFill>
                  <a:schemeClr val="accent2">
                    <a:lumMod val="75000"/>
                  </a:schemeClr>
                </a:solidFill>
              </a:rPr>
              <a:t> r.</a:t>
            </a:r>
          </a:p>
        </p:txBody>
      </p:sp>
      <p:sp>
        <p:nvSpPr>
          <p:cNvPr id="24" name="CuadroTexto 23">
            <a:extLst>
              <a:ext uri="{FF2B5EF4-FFF2-40B4-BE49-F238E27FC236}">
                <a16:creationId xmlns:a16="http://schemas.microsoft.com/office/drawing/2014/main" id="{C11239EA-8112-410B-B3BF-5518FBC58E51}"/>
              </a:ext>
            </a:extLst>
          </p:cNvPr>
          <p:cNvSpPr txBox="1"/>
          <p:nvPr/>
        </p:nvSpPr>
        <p:spPr>
          <a:xfrm rot="10800000" flipV="1">
            <a:off x="392165" y="2957784"/>
            <a:ext cx="2241601" cy="1200329"/>
          </a:xfrm>
          <a:prstGeom prst="rect">
            <a:avLst/>
          </a:prstGeom>
          <a:noFill/>
        </p:spPr>
        <p:txBody>
          <a:bodyPr wrap="square">
            <a:spAutoFit/>
          </a:bodyPr>
          <a:lstStyle/>
          <a:p>
            <a:pPr marL="285750" indent="-285750" algn="just">
              <a:spcBef>
                <a:spcPts val="600"/>
              </a:spcBef>
              <a:buFont typeface="Wingdings" panose="05000000000000000000" pitchFamily="2" charset="2"/>
              <a:buChar char="ü"/>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 2</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nd</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webinar was conducted to present the MCDA results. </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6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A5F9AAD5-9777-4DC9-B6EF-E5ED28311897}"/>
              </a:ext>
            </a:extLst>
          </p:cNvPr>
          <p:cNvPicPr>
            <a:picLocks noChangeAspect="1"/>
          </p:cNvPicPr>
          <p:nvPr/>
        </p:nvPicPr>
        <p:blipFill>
          <a:blip r:embed="rId2"/>
          <a:stretch>
            <a:fillRect/>
          </a:stretch>
        </p:blipFill>
        <p:spPr>
          <a:xfrm>
            <a:off x="2694562" y="1562754"/>
            <a:ext cx="6659044" cy="4648767"/>
          </a:xfrm>
          <a:prstGeom prst="rect">
            <a:avLst/>
          </a:prstGeom>
        </p:spPr>
      </p:pic>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sp>
        <p:nvSpPr>
          <p:cNvPr id="16" name="Rectangle 4">
            <a:extLst>
              <a:ext uri="{FF2B5EF4-FFF2-40B4-BE49-F238E27FC236}">
                <a16:creationId xmlns:a16="http://schemas.microsoft.com/office/drawing/2014/main" id="{68284435-4379-4916-8205-0C4D7581B90D}"/>
              </a:ext>
            </a:extLst>
          </p:cNvPr>
          <p:cNvSpPr/>
          <p:nvPr/>
        </p:nvSpPr>
        <p:spPr>
          <a:xfrm>
            <a:off x="676705" y="1475097"/>
            <a:ext cx="2161689" cy="826582"/>
          </a:xfrm>
          <a:prstGeom prst="rect">
            <a:avLst/>
          </a:prstGeom>
          <a:noFill/>
        </p:spPr>
        <p:txBody>
          <a:bodyPr>
            <a:noAutofit/>
          </a:bodyPr>
          <a:lstStyle/>
          <a:p>
            <a:pPr defTabSz="342900">
              <a:spcBef>
                <a:spcPct val="0"/>
              </a:spcBef>
            </a:pPr>
            <a:r>
              <a:rPr lang="en-GB">
                <a:latin typeface="+mj-lt"/>
                <a:ea typeface="+mj-ea"/>
                <a:cs typeface="+mj-cs"/>
              </a:rPr>
              <a:t>Technology Desirability Matrix</a:t>
            </a:r>
          </a:p>
        </p:txBody>
      </p:sp>
      <p:sp>
        <p:nvSpPr>
          <p:cNvPr id="3" name="Elipse 2">
            <a:extLst>
              <a:ext uri="{FF2B5EF4-FFF2-40B4-BE49-F238E27FC236}">
                <a16:creationId xmlns:a16="http://schemas.microsoft.com/office/drawing/2014/main" id="{6F772489-FA60-4B2D-9F42-70E0D0A1D9D7}"/>
              </a:ext>
            </a:extLst>
          </p:cNvPr>
          <p:cNvSpPr/>
          <p:nvPr/>
        </p:nvSpPr>
        <p:spPr>
          <a:xfrm>
            <a:off x="3586066" y="2087671"/>
            <a:ext cx="2509934" cy="108235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37121CDC-D0FE-4D79-A955-834A0D6942D3}"/>
              </a:ext>
            </a:extLst>
          </p:cNvPr>
          <p:cNvPicPr>
            <a:picLocks noChangeAspect="1"/>
          </p:cNvPicPr>
          <p:nvPr/>
        </p:nvPicPr>
        <p:blipFill>
          <a:blip r:embed="rId6"/>
          <a:stretch>
            <a:fillRect/>
          </a:stretch>
        </p:blipFill>
        <p:spPr>
          <a:xfrm>
            <a:off x="0" y="6039572"/>
            <a:ext cx="2928321" cy="818428"/>
          </a:xfrm>
          <a:prstGeom prst="rect">
            <a:avLst/>
          </a:prstGeom>
        </p:spPr>
      </p:pic>
      <p:sp>
        <p:nvSpPr>
          <p:cNvPr id="20" name="Rectángulo 19">
            <a:extLst>
              <a:ext uri="{FF2B5EF4-FFF2-40B4-BE49-F238E27FC236}">
                <a16:creationId xmlns:a16="http://schemas.microsoft.com/office/drawing/2014/main" id="{44FAFE96-7BA4-4A7A-A6FA-D4D1D72AB824}"/>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graphicFrame>
        <p:nvGraphicFramePr>
          <p:cNvPr id="2" name="Diagrama 1">
            <a:extLst>
              <a:ext uri="{FF2B5EF4-FFF2-40B4-BE49-F238E27FC236}">
                <a16:creationId xmlns:a16="http://schemas.microsoft.com/office/drawing/2014/main" id="{246C3FA5-129F-4210-A9D3-496EA22E872E}"/>
              </a:ext>
            </a:extLst>
          </p:cNvPr>
          <p:cNvGraphicFramePr/>
          <p:nvPr>
            <p:extLst>
              <p:ext uri="{D42A27DB-BD31-4B8C-83A1-F6EECF244321}">
                <p14:modId xmlns:p14="http://schemas.microsoft.com/office/powerpoint/2010/main" val="3317265868"/>
              </p:ext>
            </p:extLst>
          </p:nvPr>
        </p:nvGraphicFramePr>
        <p:xfrm>
          <a:off x="6334958" y="3306932"/>
          <a:ext cx="4589089" cy="1196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9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3"/>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4"/>
          <a:stretch>
            <a:fillRect/>
          </a:stretch>
        </p:blipFill>
        <p:spPr>
          <a:xfrm>
            <a:off x="7333468" y="363975"/>
            <a:ext cx="1728308" cy="432077"/>
          </a:xfrm>
          <a:prstGeom prst="rect">
            <a:avLst/>
          </a:prstGeom>
        </p:spPr>
      </p:pic>
      <p:sp>
        <p:nvSpPr>
          <p:cNvPr id="18" name="CuadroTexto 17">
            <a:extLst>
              <a:ext uri="{FF2B5EF4-FFF2-40B4-BE49-F238E27FC236}">
                <a16:creationId xmlns:a16="http://schemas.microsoft.com/office/drawing/2014/main" id="{A20CADEC-7700-46BC-B5BB-5DE4502B8FEC}"/>
              </a:ext>
            </a:extLst>
          </p:cNvPr>
          <p:cNvSpPr txBox="1"/>
          <p:nvPr/>
        </p:nvSpPr>
        <p:spPr>
          <a:xfrm>
            <a:off x="1554648" y="1457062"/>
            <a:ext cx="8078674" cy="1354217"/>
          </a:xfrm>
          <a:prstGeom prst="rect">
            <a:avLst/>
          </a:prstGeom>
          <a:noFill/>
        </p:spPr>
        <p:txBody>
          <a:bodyPr wrap="square">
            <a:spAutoFit/>
          </a:bodyPr>
          <a:lstStyle/>
          <a:p>
            <a:pPr marL="171450" indent="-171450">
              <a:spcBef>
                <a:spcPts val="600"/>
              </a:spcBef>
              <a:buFont typeface="Wingdings" panose="05000000000000000000" pitchFamily="2" charset="2"/>
              <a:buChar char="Ø"/>
            </a:pPr>
            <a:r>
              <a:rPr lang="en-US"/>
              <a:t> 4 technologies ranked better on circularity potential analysis and technology desirability matrix, those EoL technologies selected were:</a:t>
            </a:r>
            <a:endParaRPr lang="en-GB"/>
          </a:p>
          <a:p>
            <a:pPr>
              <a:spcBef>
                <a:spcPts val="600"/>
              </a:spcBef>
            </a:pPr>
            <a:r>
              <a:rPr lang="en-US"/>
              <a:t> </a:t>
            </a:r>
          </a:p>
          <a:p>
            <a:pPr>
              <a:spcBef>
                <a:spcPts val="600"/>
              </a:spcBef>
            </a:pPr>
            <a:endParaRPr lang="en-US"/>
          </a:p>
        </p:txBody>
      </p:sp>
      <p:pic>
        <p:nvPicPr>
          <p:cNvPr id="14" name="Imagen 13">
            <a:extLst>
              <a:ext uri="{FF2B5EF4-FFF2-40B4-BE49-F238E27FC236}">
                <a16:creationId xmlns:a16="http://schemas.microsoft.com/office/drawing/2014/main" id="{37121CDC-D0FE-4D79-A955-834A0D6942D3}"/>
              </a:ext>
            </a:extLst>
          </p:cNvPr>
          <p:cNvPicPr>
            <a:picLocks noChangeAspect="1"/>
          </p:cNvPicPr>
          <p:nvPr/>
        </p:nvPicPr>
        <p:blipFill>
          <a:blip r:embed="rId5"/>
          <a:stretch>
            <a:fillRect/>
          </a:stretch>
        </p:blipFill>
        <p:spPr>
          <a:xfrm>
            <a:off x="0" y="6039572"/>
            <a:ext cx="2928321" cy="818428"/>
          </a:xfrm>
          <a:prstGeom prst="rect">
            <a:avLst/>
          </a:prstGeom>
        </p:spPr>
      </p:pic>
      <p:sp>
        <p:nvSpPr>
          <p:cNvPr id="20" name="Rectángulo 19">
            <a:extLst>
              <a:ext uri="{FF2B5EF4-FFF2-40B4-BE49-F238E27FC236}">
                <a16:creationId xmlns:a16="http://schemas.microsoft.com/office/drawing/2014/main" id="{44FAFE96-7BA4-4A7A-A6FA-D4D1D72AB824}"/>
              </a:ext>
            </a:extLst>
          </p:cNvPr>
          <p:cNvSpPr/>
          <p:nvPr/>
        </p:nvSpPr>
        <p:spPr>
          <a:xfrm>
            <a:off x="2558678" y="770790"/>
            <a:ext cx="608830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WP4 MCDA and ranking of EoL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strategies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graphicFrame>
        <p:nvGraphicFramePr>
          <p:cNvPr id="2" name="Diagrama 1">
            <a:extLst>
              <a:ext uri="{FF2B5EF4-FFF2-40B4-BE49-F238E27FC236}">
                <a16:creationId xmlns:a16="http://schemas.microsoft.com/office/drawing/2014/main" id="{246C3FA5-129F-4210-A9D3-496EA22E872E}"/>
              </a:ext>
            </a:extLst>
          </p:cNvPr>
          <p:cNvGraphicFramePr/>
          <p:nvPr>
            <p:extLst>
              <p:ext uri="{D42A27DB-BD31-4B8C-83A1-F6EECF244321}">
                <p14:modId xmlns:p14="http://schemas.microsoft.com/office/powerpoint/2010/main" val="237917381"/>
              </p:ext>
            </p:extLst>
          </p:nvPr>
        </p:nvGraphicFramePr>
        <p:xfrm>
          <a:off x="2558678" y="2616740"/>
          <a:ext cx="5816837" cy="22631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6347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3"/>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4"/>
          <a:stretch>
            <a:fillRect/>
          </a:stretch>
        </p:blipFill>
        <p:spPr>
          <a:xfrm>
            <a:off x="7333468" y="363975"/>
            <a:ext cx="1728308" cy="432077"/>
          </a:xfrm>
          <a:prstGeom prst="rect">
            <a:avLst/>
          </a:prstGeom>
        </p:spPr>
      </p:pic>
      <p:sp>
        <p:nvSpPr>
          <p:cNvPr id="18" name="CuadroTexto 17">
            <a:extLst>
              <a:ext uri="{FF2B5EF4-FFF2-40B4-BE49-F238E27FC236}">
                <a16:creationId xmlns:a16="http://schemas.microsoft.com/office/drawing/2014/main" id="{A20CADEC-7700-46BC-B5BB-5DE4502B8FEC}"/>
              </a:ext>
            </a:extLst>
          </p:cNvPr>
          <p:cNvSpPr txBox="1"/>
          <p:nvPr/>
        </p:nvSpPr>
        <p:spPr>
          <a:xfrm>
            <a:off x="3275033" y="1692510"/>
            <a:ext cx="6784195" cy="2339102"/>
          </a:xfrm>
          <a:prstGeom prst="rect">
            <a:avLst/>
          </a:prstGeom>
          <a:noFill/>
        </p:spPr>
        <p:txBody>
          <a:bodyPr wrap="square">
            <a:spAutoFit/>
          </a:bodyPr>
          <a:lstStyle/>
          <a:p>
            <a:pPr marL="171450" indent="-171450">
              <a:spcBef>
                <a:spcPts val="600"/>
              </a:spcBef>
              <a:buFont typeface="Wingdings" panose="05000000000000000000" pitchFamily="2" charset="2"/>
              <a:buChar char="Ø"/>
            </a:pPr>
            <a:r>
              <a:rPr lang="en-US" dirty="0"/>
              <a:t>The four recycling technologies selected (Dissolution, Solvolysis, Pyrolysis and Mechanical recycling) are </a:t>
            </a:r>
            <a:r>
              <a:rPr lang="en-US"/>
              <a:t>being tested </a:t>
            </a:r>
            <a:r>
              <a:rPr lang="en-US" dirty="0"/>
              <a:t>at laboratory level for the following biocomposites:</a:t>
            </a:r>
          </a:p>
          <a:p>
            <a:pPr marL="171450" indent="-171450">
              <a:spcBef>
                <a:spcPts val="600"/>
              </a:spcBef>
              <a:buFont typeface="Wingdings" panose="05000000000000000000" pitchFamily="2" charset="2"/>
              <a:buChar char="Ø"/>
            </a:pPr>
            <a:endParaRPr lang="en-US" dirty="0"/>
          </a:p>
          <a:p>
            <a:pPr marL="171450" indent="-171450">
              <a:spcBef>
                <a:spcPts val="600"/>
              </a:spcBef>
              <a:buFont typeface="Wingdings" panose="05000000000000000000" pitchFamily="2" charset="2"/>
              <a:buChar char="Ø"/>
            </a:pPr>
            <a:endParaRPr lang="en-US" dirty="0"/>
          </a:p>
          <a:p>
            <a:pPr marL="171450" indent="-171450">
              <a:spcBef>
                <a:spcPts val="600"/>
              </a:spcBef>
              <a:buFont typeface="Wingdings" panose="05000000000000000000" pitchFamily="2" charset="2"/>
              <a:buChar char="Ø"/>
            </a:pPr>
            <a:endParaRPr lang="en-US" dirty="0"/>
          </a:p>
          <a:p>
            <a:pPr marL="171450" indent="-171450">
              <a:spcBef>
                <a:spcPts val="600"/>
              </a:spcBef>
              <a:buFont typeface="Wingdings" panose="05000000000000000000" pitchFamily="2" charset="2"/>
              <a:buChar char="Ø"/>
            </a:pPr>
            <a:endParaRPr lang="en-US" dirty="0"/>
          </a:p>
        </p:txBody>
      </p:sp>
      <p:sp>
        <p:nvSpPr>
          <p:cNvPr id="19" name="CuadroTexto 18">
            <a:extLst>
              <a:ext uri="{FF2B5EF4-FFF2-40B4-BE49-F238E27FC236}">
                <a16:creationId xmlns:a16="http://schemas.microsoft.com/office/drawing/2014/main" id="{EF4A2A8D-DDD6-4D91-BE99-0E0BE9F8667C}"/>
              </a:ext>
            </a:extLst>
          </p:cNvPr>
          <p:cNvSpPr txBox="1"/>
          <p:nvPr/>
        </p:nvSpPr>
        <p:spPr>
          <a:xfrm>
            <a:off x="5739614" y="2570119"/>
            <a:ext cx="4110978" cy="1308050"/>
          </a:xfrm>
          <a:prstGeom prst="rect">
            <a:avLst/>
          </a:prstGeom>
          <a:noFill/>
        </p:spPr>
        <p:txBody>
          <a:bodyPr wrap="square">
            <a:spAutoFit/>
          </a:bodyPr>
          <a:lstStyle>
            <a:defPPr>
              <a:defRPr lang="en-US"/>
            </a:defPPr>
            <a:lvl1pPr marL="171450" indent="-171450">
              <a:spcBef>
                <a:spcPts val="600"/>
              </a:spcBef>
              <a:buFont typeface="Wingdings" panose="05000000000000000000" pitchFamily="2" charset="2"/>
              <a:buChar char="Ø"/>
            </a:lvl1pPr>
          </a:lstStyle>
          <a:p>
            <a:pPr>
              <a:buFont typeface="Arial" panose="020B0604020202020204" pitchFamily="34" charset="0"/>
              <a:buChar char="•"/>
            </a:pPr>
            <a:r>
              <a:rPr lang="en-GB" sz="1600" dirty="0"/>
              <a:t>Flax </a:t>
            </a:r>
            <a:r>
              <a:rPr lang="en-GB" sz="1600" dirty="0" err="1"/>
              <a:t>fiber</a:t>
            </a:r>
            <a:r>
              <a:rPr lang="en-GB" sz="1600" dirty="0"/>
              <a:t> with </a:t>
            </a:r>
            <a:r>
              <a:rPr lang="en-GB" sz="1600" dirty="0" err="1"/>
              <a:t>bioepoxy</a:t>
            </a:r>
            <a:r>
              <a:rPr lang="en-GB" sz="1600" dirty="0"/>
              <a:t> matrix</a:t>
            </a:r>
            <a:endParaRPr lang="es-ES" sz="1600" dirty="0"/>
          </a:p>
          <a:p>
            <a:pPr>
              <a:buFont typeface="Arial" panose="020B0604020202020204" pitchFamily="34" charset="0"/>
              <a:buChar char="•"/>
            </a:pPr>
            <a:r>
              <a:rPr lang="en-GB" sz="1600" dirty="0"/>
              <a:t>Basalt </a:t>
            </a:r>
            <a:r>
              <a:rPr lang="en-GB" sz="1600" dirty="0" err="1"/>
              <a:t>fiber</a:t>
            </a:r>
            <a:r>
              <a:rPr lang="en-GB" sz="1600" dirty="0"/>
              <a:t> with PFA matrix</a:t>
            </a:r>
            <a:endParaRPr lang="es-ES" sz="1600" dirty="0"/>
          </a:p>
          <a:p>
            <a:pPr>
              <a:buFont typeface="Arial" panose="020B0604020202020204" pitchFamily="34" charset="0"/>
              <a:buChar char="•"/>
            </a:pPr>
            <a:r>
              <a:rPr lang="en-GB" sz="1600" dirty="0"/>
              <a:t>Carbon </a:t>
            </a:r>
            <a:r>
              <a:rPr lang="en-GB" sz="1600" dirty="0" err="1"/>
              <a:t>fiber</a:t>
            </a:r>
            <a:r>
              <a:rPr lang="en-GB" sz="1600" dirty="0"/>
              <a:t> with </a:t>
            </a:r>
            <a:r>
              <a:rPr lang="en-GB" sz="1600" dirty="0" err="1"/>
              <a:t>bioepoxy</a:t>
            </a:r>
            <a:r>
              <a:rPr lang="en-GB" sz="1600" dirty="0"/>
              <a:t> matrix</a:t>
            </a:r>
            <a:endParaRPr lang="es-ES" sz="1600" dirty="0"/>
          </a:p>
          <a:p>
            <a:endParaRPr lang="es-ES" sz="1600" dirty="0"/>
          </a:p>
        </p:txBody>
      </p:sp>
      <p:pic>
        <p:nvPicPr>
          <p:cNvPr id="14" name="Imagen 13">
            <a:extLst>
              <a:ext uri="{FF2B5EF4-FFF2-40B4-BE49-F238E27FC236}">
                <a16:creationId xmlns:a16="http://schemas.microsoft.com/office/drawing/2014/main" id="{37121CDC-D0FE-4D79-A955-834A0D6942D3}"/>
              </a:ext>
            </a:extLst>
          </p:cNvPr>
          <p:cNvPicPr>
            <a:picLocks noChangeAspect="1"/>
          </p:cNvPicPr>
          <p:nvPr/>
        </p:nvPicPr>
        <p:blipFill>
          <a:blip r:embed="rId5"/>
          <a:stretch>
            <a:fillRect/>
          </a:stretch>
        </p:blipFill>
        <p:spPr>
          <a:xfrm>
            <a:off x="0" y="6039572"/>
            <a:ext cx="2928321" cy="818428"/>
          </a:xfrm>
          <a:prstGeom prst="rect">
            <a:avLst/>
          </a:prstGeom>
        </p:spPr>
      </p:pic>
      <p:sp>
        <p:nvSpPr>
          <p:cNvPr id="20" name="Rectángulo 19">
            <a:extLst>
              <a:ext uri="{FF2B5EF4-FFF2-40B4-BE49-F238E27FC236}">
                <a16:creationId xmlns:a16="http://schemas.microsoft.com/office/drawing/2014/main" id="{44FAFE96-7BA4-4A7A-A6FA-D4D1D72AB824}"/>
              </a:ext>
            </a:extLst>
          </p:cNvPr>
          <p:cNvSpPr/>
          <p:nvPr/>
        </p:nvSpPr>
        <p:spPr>
          <a:xfrm>
            <a:off x="2597285" y="796052"/>
            <a:ext cx="576850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NEXT STEPS: WP5</a:t>
            </a:r>
            <a:r>
              <a:rPr kumimoji="0" lang="es-ES" sz="1600" b="0" i="0" u="none" strike="noStrike" kern="1200" cap="none" spc="0" normalizeH="0" noProof="0">
                <a:ln>
                  <a:noFill/>
                </a:ln>
                <a:solidFill>
                  <a:srgbClr val="656E81"/>
                </a:solidFill>
                <a:effectLst/>
                <a:uLnTx/>
                <a:uFillTx/>
                <a:latin typeface="Arial Black" panose="020B0A04020102020204" pitchFamily="34" charset="0"/>
                <a:ea typeface="+mn-ea"/>
                <a:cs typeface="+mn-cs"/>
              </a:rPr>
              <a:t> EXPERIMENTAL PROOF OF CONCEPT OF THE BEST CANDIDATES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pic>
        <p:nvPicPr>
          <p:cNvPr id="4098" name="Picture 2">
            <a:extLst>
              <a:ext uri="{FF2B5EF4-FFF2-40B4-BE49-F238E27FC236}">
                <a16:creationId xmlns:a16="http://schemas.microsoft.com/office/drawing/2014/main" id="{80C85417-9EF5-4972-8827-4B16482FAB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92510"/>
            <a:ext cx="3066630" cy="204643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2E290C1B-C35C-43B5-92DB-09D8FAB33757}"/>
              </a:ext>
            </a:extLst>
          </p:cNvPr>
          <p:cNvSpPr txBox="1"/>
          <p:nvPr/>
        </p:nvSpPr>
        <p:spPr>
          <a:xfrm>
            <a:off x="3275033" y="3811718"/>
            <a:ext cx="6099242" cy="1200329"/>
          </a:xfrm>
          <a:prstGeom prst="rect">
            <a:avLst/>
          </a:prstGeom>
          <a:noFill/>
        </p:spPr>
        <p:txBody>
          <a:bodyPr wrap="square">
            <a:spAutoFit/>
          </a:bodyPr>
          <a:lstStyle/>
          <a:p>
            <a:pPr marL="171450" indent="-171450">
              <a:spcBef>
                <a:spcPts val="600"/>
              </a:spcBef>
              <a:buFont typeface="Wingdings" panose="05000000000000000000" pitchFamily="2" charset="2"/>
              <a:buChar char="Ø"/>
            </a:pPr>
            <a:r>
              <a:rPr lang="en-US" dirty="0"/>
              <a:t>The test plan for experimental analysis is already finished: report of the design of experiments for each EoL method selected for experimental analysis at laboratory level.</a:t>
            </a:r>
          </a:p>
        </p:txBody>
      </p:sp>
      <p:sp>
        <p:nvSpPr>
          <p:cNvPr id="15" name="CuadroTexto 14">
            <a:extLst>
              <a:ext uri="{FF2B5EF4-FFF2-40B4-BE49-F238E27FC236}">
                <a16:creationId xmlns:a16="http://schemas.microsoft.com/office/drawing/2014/main" id="{B544AE7A-F63E-4D2F-B2AF-8411B0F85922}"/>
              </a:ext>
            </a:extLst>
          </p:cNvPr>
          <p:cNvSpPr txBox="1"/>
          <p:nvPr/>
        </p:nvSpPr>
        <p:spPr>
          <a:xfrm>
            <a:off x="3275033" y="5273211"/>
            <a:ext cx="6099242" cy="646331"/>
          </a:xfrm>
          <a:prstGeom prst="rect">
            <a:avLst/>
          </a:prstGeom>
          <a:noFill/>
        </p:spPr>
        <p:txBody>
          <a:bodyPr wrap="square">
            <a:spAutoFit/>
          </a:bodyPr>
          <a:lstStyle/>
          <a:p>
            <a:pPr marL="171450" indent="-171450">
              <a:spcBef>
                <a:spcPts val="600"/>
              </a:spcBef>
              <a:buFont typeface="Wingdings" panose="05000000000000000000" pitchFamily="2" charset="2"/>
              <a:buChar char="Ø"/>
            </a:pPr>
            <a:r>
              <a:rPr lang="en-US" dirty="0"/>
              <a:t>WP6: Evaluation of full-scale demonstrator and LCA data collection.</a:t>
            </a:r>
          </a:p>
        </p:txBody>
      </p:sp>
    </p:spTree>
    <p:extLst>
      <p:ext uri="{BB962C8B-B14F-4D97-AF65-F5344CB8AC3E}">
        <p14:creationId xmlns:p14="http://schemas.microsoft.com/office/powerpoint/2010/main" val="28203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6F50449-DFD7-4836-B063-B262C86121B4}"/>
              </a:ext>
            </a:extLst>
          </p:cNvPr>
          <p:cNvSpPr/>
          <p:nvPr/>
        </p:nvSpPr>
        <p:spPr>
          <a:xfrm>
            <a:off x="2550215" y="2266396"/>
            <a:ext cx="7760814" cy="3139321"/>
          </a:xfrm>
          <a:prstGeom prst="rect">
            <a:avLst/>
          </a:prstGeom>
        </p:spPr>
        <p:txBody>
          <a:bodyPr wrap="square">
            <a:spAutoFit/>
          </a:bodyPr>
          <a:lstStyle/>
          <a:p>
            <a:pPr lvl="1">
              <a:spcBef>
                <a:spcPts val="600"/>
              </a:spcBef>
            </a:pPr>
            <a:r>
              <a:rPr lang="en-US" sz="2400">
                <a:solidFill>
                  <a:srgbClr val="656E81"/>
                </a:solidFill>
                <a:latin typeface="Arial Black" panose="020B0A04020102020204" pitchFamily="34" charset="0"/>
              </a:rPr>
              <a:t>The problem and the need</a:t>
            </a:r>
          </a:p>
          <a:p>
            <a:pPr lvl="1">
              <a:spcBef>
                <a:spcPts val="600"/>
              </a:spcBef>
            </a:pPr>
            <a:r>
              <a:rPr lang="en-US" sz="2400">
                <a:solidFill>
                  <a:srgbClr val="656E81"/>
                </a:solidFill>
                <a:latin typeface="Arial Black" panose="020B0A04020102020204" pitchFamily="34" charset="0"/>
              </a:rPr>
              <a:t>The solution: ELIOT project</a:t>
            </a:r>
          </a:p>
          <a:p>
            <a:pPr lvl="1">
              <a:spcBef>
                <a:spcPts val="600"/>
              </a:spcBef>
            </a:pPr>
            <a:r>
              <a:rPr lang="en-US" sz="2400">
                <a:solidFill>
                  <a:srgbClr val="656E81"/>
                </a:solidFill>
                <a:latin typeface="Arial Black" panose="020B0A04020102020204" pitchFamily="34" charset="0"/>
              </a:rPr>
              <a:t>				Objectives</a:t>
            </a:r>
          </a:p>
          <a:p>
            <a:pPr marL="430213">
              <a:spcBef>
                <a:spcPts val="600"/>
              </a:spcBef>
            </a:pPr>
            <a:r>
              <a:rPr lang="en-US" sz="2400">
                <a:solidFill>
                  <a:srgbClr val="656E81"/>
                </a:solidFill>
                <a:latin typeface="Arial Black" panose="020B0A04020102020204" pitchFamily="34" charset="0"/>
              </a:rPr>
              <a:t>					WPs</a:t>
            </a:r>
          </a:p>
          <a:p>
            <a:pPr marL="430213">
              <a:spcBef>
                <a:spcPts val="600"/>
              </a:spcBef>
            </a:pPr>
            <a:r>
              <a:rPr lang="en-US" sz="2400">
                <a:solidFill>
                  <a:srgbClr val="656E81"/>
                </a:solidFill>
                <a:latin typeface="Arial Black" panose="020B0A04020102020204" pitchFamily="34" charset="0"/>
              </a:rPr>
              <a:t>					Results</a:t>
            </a:r>
          </a:p>
          <a:p>
            <a:pPr marL="430213">
              <a:spcBef>
                <a:spcPts val="600"/>
              </a:spcBef>
            </a:pPr>
            <a:r>
              <a:rPr lang="en-US" sz="2400">
                <a:solidFill>
                  <a:srgbClr val="656E81"/>
                </a:solidFill>
                <a:latin typeface="Arial Black" panose="020B0A04020102020204" pitchFamily="34" charset="0"/>
              </a:rPr>
              <a:t>					Next steps</a:t>
            </a:r>
          </a:p>
          <a:p>
            <a:pPr marL="285750" indent="-285750">
              <a:spcBef>
                <a:spcPts val="600"/>
              </a:spcBef>
              <a:buFont typeface="Arial" panose="020B0604020202020204" pitchFamily="34" charset="0"/>
              <a:buChar char="•"/>
            </a:pPr>
            <a:endParaRPr lang="en-US" sz="2400">
              <a:solidFill>
                <a:srgbClr val="656E81"/>
              </a:solidFill>
              <a:latin typeface="Arial Black" panose="020B0A04020102020204" pitchFamily="34" charset="0"/>
            </a:endParaRPr>
          </a:p>
        </p:txBody>
      </p:sp>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847410" y="1397274"/>
            <a:ext cx="1220270" cy="461665"/>
          </a:xfrm>
          <a:prstGeom prst="rect">
            <a:avLst/>
          </a:prstGeom>
        </p:spPr>
        <p:txBody>
          <a:bodyPr wrap="none">
            <a:spAutoFit/>
          </a:bodyPr>
          <a:lstStyle/>
          <a:p>
            <a:r>
              <a:rPr lang="es-ES" sz="2400" err="1">
                <a:solidFill>
                  <a:srgbClr val="656E81"/>
                </a:solidFill>
                <a:latin typeface="Arial Black" panose="020B0A04020102020204" pitchFamily="34" charset="0"/>
              </a:rPr>
              <a:t>Index</a:t>
            </a:r>
            <a:r>
              <a:rPr lang="es-ES" sz="2400">
                <a:solidFill>
                  <a:srgbClr val="656E81"/>
                </a:solidFill>
                <a:latin typeface="Arial Black" panose="020B0A04020102020204" pitchFamily="34" charset="0"/>
              </a:rPr>
              <a:t>:</a:t>
            </a:r>
          </a:p>
        </p:txBody>
      </p:sp>
      <p:pic>
        <p:nvPicPr>
          <p:cNvPr id="12" name="Imagen 11">
            <a:extLst>
              <a:ext uri="{FF2B5EF4-FFF2-40B4-BE49-F238E27FC236}">
                <a16:creationId xmlns:a16="http://schemas.microsoft.com/office/drawing/2014/main" id="{5C200DB5-664F-41BB-AFAB-8AFD4EF357D8}"/>
              </a:ext>
            </a:extLst>
          </p:cNvPr>
          <p:cNvPicPr>
            <a:picLocks noChangeAspect="1"/>
          </p:cNvPicPr>
          <p:nvPr/>
        </p:nvPicPr>
        <p:blipFill>
          <a:blip r:embed="rId3"/>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28F81F11-4438-44CE-9F14-30DC8CAB76A6}"/>
              </a:ext>
            </a:extLst>
          </p:cNvPr>
          <p:cNvPicPr>
            <a:picLocks noChangeAspect="1"/>
          </p:cNvPicPr>
          <p:nvPr/>
        </p:nvPicPr>
        <p:blipFill>
          <a:blip r:embed="rId4"/>
          <a:stretch>
            <a:fillRect/>
          </a:stretch>
        </p:blipFill>
        <p:spPr>
          <a:xfrm>
            <a:off x="0" y="6039572"/>
            <a:ext cx="2928321" cy="818428"/>
          </a:xfrm>
          <a:prstGeom prst="rect">
            <a:avLst/>
          </a:prstGeom>
        </p:spPr>
      </p:pic>
    </p:spTree>
    <p:extLst>
      <p:ext uri="{BB962C8B-B14F-4D97-AF65-F5344CB8AC3E}">
        <p14:creationId xmlns:p14="http://schemas.microsoft.com/office/powerpoint/2010/main" val="2321491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692484" y="3001394"/>
            <a:ext cx="1833002" cy="369332"/>
          </a:xfrm>
          <a:prstGeom prst="rect">
            <a:avLst/>
          </a:prstGeom>
          <a:noFill/>
        </p:spPr>
        <p:txBody>
          <a:bodyPr wrap="none" rtlCol="0">
            <a:spAutoFit/>
          </a:bodyPr>
          <a:lstStyle/>
          <a:p>
            <a:r>
              <a:rPr lang="es-ES_tradnl">
                <a:latin typeface="Arial Black" panose="020B0A04020102020204" pitchFamily="34" charset="0"/>
              </a:rPr>
              <a:t>ELIOT TEAM:</a:t>
            </a:r>
            <a:endParaRPr lang="es-ES">
              <a:latin typeface="Arial Black" panose="020B0A04020102020204" pitchFamily="34" charset="0"/>
            </a:endParaRPr>
          </a:p>
        </p:txBody>
      </p:sp>
      <p:sp>
        <p:nvSpPr>
          <p:cNvPr id="11" name="CuadroTexto 10"/>
          <p:cNvSpPr txBox="1"/>
          <p:nvPr/>
        </p:nvSpPr>
        <p:spPr>
          <a:xfrm>
            <a:off x="1464160" y="1223793"/>
            <a:ext cx="7732758" cy="1754326"/>
          </a:xfrm>
          <a:prstGeom prst="rect">
            <a:avLst/>
          </a:prstGeom>
          <a:noFill/>
        </p:spPr>
        <p:txBody>
          <a:bodyPr wrap="square" rtlCol="0">
            <a:spAutoFit/>
          </a:bodyPr>
          <a:lstStyle/>
          <a:p>
            <a:pPr algn="ctr"/>
            <a:r>
              <a:rPr lang="es-ES_tradnl" sz="5400" err="1">
                <a:solidFill>
                  <a:schemeClr val="accent1">
                    <a:lumMod val="50000"/>
                  </a:schemeClr>
                </a:solidFill>
                <a:latin typeface="Segoe Script" panose="030B0504020000000003" pitchFamily="66" charset="0"/>
              </a:rPr>
              <a:t>Thank</a:t>
            </a:r>
            <a:r>
              <a:rPr lang="es-ES_tradnl" sz="5400">
                <a:solidFill>
                  <a:schemeClr val="accent1">
                    <a:lumMod val="50000"/>
                  </a:schemeClr>
                </a:solidFill>
                <a:latin typeface="Segoe Script" panose="030B0504020000000003" pitchFamily="66" charset="0"/>
              </a:rPr>
              <a:t> </a:t>
            </a:r>
            <a:r>
              <a:rPr lang="es-ES_tradnl" sz="5400" err="1">
                <a:solidFill>
                  <a:schemeClr val="accent1">
                    <a:lumMod val="50000"/>
                  </a:schemeClr>
                </a:solidFill>
                <a:latin typeface="Segoe Script" panose="030B0504020000000003" pitchFamily="66" charset="0"/>
              </a:rPr>
              <a:t>you</a:t>
            </a:r>
            <a:r>
              <a:rPr lang="es-ES_tradnl" sz="5400">
                <a:solidFill>
                  <a:schemeClr val="accent1">
                    <a:lumMod val="50000"/>
                  </a:schemeClr>
                </a:solidFill>
                <a:latin typeface="Segoe Script" panose="030B0504020000000003" pitchFamily="66" charset="0"/>
              </a:rPr>
              <a:t> </a:t>
            </a:r>
            <a:r>
              <a:rPr lang="es-ES_tradnl" sz="5400" err="1">
                <a:solidFill>
                  <a:schemeClr val="accent1">
                    <a:lumMod val="50000"/>
                  </a:schemeClr>
                </a:solidFill>
                <a:latin typeface="Segoe Script" panose="030B0504020000000003" pitchFamily="66" charset="0"/>
              </a:rPr>
              <a:t>for</a:t>
            </a:r>
            <a:r>
              <a:rPr lang="es-ES_tradnl" sz="5400">
                <a:solidFill>
                  <a:schemeClr val="accent1">
                    <a:lumMod val="50000"/>
                  </a:schemeClr>
                </a:solidFill>
                <a:latin typeface="Segoe Script" panose="030B0504020000000003" pitchFamily="66" charset="0"/>
              </a:rPr>
              <a:t> </a:t>
            </a:r>
            <a:r>
              <a:rPr lang="es-ES_tradnl" sz="5400" err="1">
                <a:solidFill>
                  <a:schemeClr val="accent1">
                    <a:lumMod val="50000"/>
                  </a:schemeClr>
                </a:solidFill>
                <a:latin typeface="Segoe Script" panose="030B0504020000000003" pitchFamily="66" charset="0"/>
              </a:rPr>
              <a:t>your</a:t>
            </a:r>
            <a:r>
              <a:rPr lang="es-ES_tradnl" sz="5400">
                <a:solidFill>
                  <a:schemeClr val="accent1">
                    <a:lumMod val="50000"/>
                  </a:schemeClr>
                </a:solidFill>
                <a:latin typeface="Segoe Script" panose="030B0504020000000003" pitchFamily="66" charset="0"/>
              </a:rPr>
              <a:t> </a:t>
            </a:r>
            <a:r>
              <a:rPr lang="es-ES_tradnl" sz="5400" err="1">
                <a:solidFill>
                  <a:schemeClr val="accent1">
                    <a:lumMod val="50000"/>
                  </a:schemeClr>
                </a:solidFill>
                <a:latin typeface="Segoe Script" panose="030B0504020000000003" pitchFamily="66" charset="0"/>
              </a:rPr>
              <a:t>attention</a:t>
            </a:r>
            <a:r>
              <a:rPr lang="es-ES_tradnl" sz="5400">
                <a:solidFill>
                  <a:schemeClr val="accent1">
                    <a:lumMod val="50000"/>
                  </a:schemeClr>
                </a:solidFill>
                <a:latin typeface="Segoe Script" panose="030B0504020000000003" pitchFamily="66" charset="0"/>
              </a:rPr>
              <a:t>!</a:t>
            </a:r>
            <a:endParaRPr lang="es-ES" sz="5400">
              <a:solidFill>
                <a:schemeClr val="accent1">
                  <a:lumMod val="50000"/>
                </a:schemeClr>
              </a:solidFill>
              <a:latin typeface="Segoe Script" panose="030B0504020000000003" pitchFamily="66" charset="0"/>
            </a:endParaRPr>
          </a:p>
        </p:txBody>
      </p:sp>
      <p:pic>
        <p:nvPicPr>
          <p:cNvPr id="10" name="Imagen 9">
            <a:extLst>
              <a:ext uri="{FF2B5EF4-FFF2-40B4-BE49-F238E27FC236}">
                <a16:creationId xmlns:a16="http://schemas.microsoft.com/office/drawing/2014/main" id="{FC5A0DE8-EE3D-4F5D-8FC8-6A716AFC4CF1}"/>
              </a:ext>
            </a:extLst>
          </p:cNvPr>
          <p:cNvPicPr>
            <a:picLocks noChangeAspect="1"/>
          </p:cNvPicPr>
          <p:nvPr/>
        </p:nvPicPr>
        <p:blipFill>
          <a:blip r:embed="rId2"/>
          <a:stretch>
            <a:fillRect/>
          </a:stretch>
        </p:blipFill>
        <p:spPr>
          <a:xfrm>
            <a:off x="392165" y="82592"/>
            <a:ext cx="2536156" cy="993734"/>
          </a:xfrm>
          <a:prstGeom prst="rect">
            <a:avLst/>
          </a:prstGeom>
        </p:spPr>
      </p:pic>
      <p:pic>
        <p:nvPicPr>
          <p:cNvPr id="13" name="Imagen 12">
            <a:extLst>
              <a:ext uri="{FF2B5EF4-FFF2-40B4-BE49-F238E27FC236}">
                <a16:creationId xmlns:a16="http://schemas.microsoft.com/office/drawing/2014/main" id="{908A455B-FCF8-4FAF-9A67-698D3D48D3CE}"/>
              </a:ext>
            </a:extLst>
          </p:cNvPr>
          <p:cNvPicPr>
            <a:picLocks noChangeAspect="1"/>
          </p:cNvPicPr>
          <p:nvPr/>
        </p:nvPicPr>
        <p:blipFill>
          <a:blip r:embed="rId3"/>
          <a:stretch>
            <a:fillRect/>
          </a:stretch>
        </p:blipFill>
        <p:spPr>
          <a:xfrm>
            <a:off x="0" y="6039572"/>
            <a:ext cx="2928321" cy="818428"/>
          </a:xfrm>
          <a:prstGeom prst="rect">
            <a:avLst/>
          </a:prstGeom>
        </p:spPr>
      </p:pic>
      <p:sp>
        <p:nvSpPr>
          <p:cNvPr id="14" name="CuadroTexto 13">
            <a:extLst>
              <a:ext uri="{FF2B5EF4-FFF2-40B4-BE49-F238E27FC236}">
                <a16:creationId xmlns:a16="http://schemas.microsoft.com/office/drawing/2014/main" id="{01975D44-6FB2-4BBB-A444-872DDBCE5235}"/>
              </a:ext>
            </a:extLst>
          </p:cNvPr>
          <p:cNvSpPr txBox="1"/>
          <p:nvPr/>
        </p:nvSpPr>
        <p:spPr>
          <a:xfrm>
            <a:off x="2873366" y="3001393"/>
            <a:ext cx="2928321" cy="2062103"/>
          </a:xfrm>
          <a:prstGeom prst="rect">
            <a:avLst/>
          </a:prstGeom>
          <a:noFill/>
        </p:spPr>
        <p:txBody>
          <a:bodyPr wrap="square">
            <a:spAutoFit/>
          </a:bodyPr>
          <a:lstStyle/>
          <a:p>
            <a:r>
              <a:rPr lang="es-ES_tradnl" sz="1600" b="1" dirty="0">
                <a:latin typeface="Arial" panose="020B0604020202020204" pitchFamily="34" charset="0"/>
                <a:cs typeface="Arial" panose="020B0604020202020204" pitchFamily="34" charset="0"/>
              </a:rPr>
              <a:t>Nora Lardiés Miazza</a:t>
            </a:r>
          </a:p>
          <a:p>
            <a:r>
              <a:rPr lang="es-ES_tradnl" sz="1600" dirty="0">
                <a:latin typeface="Arial" panose="020B0604020202020204" pitchFamily="34" charset="0"/>
                <a:cs typeface="Arial" panose="020B0604020202020204" pitchFamily="34" charset="0"/>
              </a:rPr>
              <a:t>Chemical </a:t>
            </a:r>
            <a:r>
              <a:rPr lang="es-ES_tradnl" sz="1600" dirty="0" err="1">
                <a:latin typeface="Arial" panose="020B0604020202020204" pitchFamily="34" charset="0"/>
                <a:cs typeface="Arial" panose="020B0604020202020204" pitchFamily="34" charset="0"/>
              </a:rPr>
              <a:t>recycling</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area</a:t>
            </a:r>
            <a:endParaRPr lang="es-ES_tradnl" sz="1600" dirty="0">
              <a:latin typeface="Arial" panose="020B0604020202020204" pitchFamily="34" charset="0"/>
              <a:cs typeface="Arial" panose="020B0604020202020204" pitchFamily="34" charset="0"/>
            </a:endParaRPr>
          </a:p>
          <a:p>
            <a:r>
              <a:rPr lang="es-ES_tradnl" sz="1600" u="sng" dirty="0">
                <a:latin typeface="Arial" panose="020B0604020202020204" pitchFamily="34" charset="0"/>
                <a:cs typeface="Arial" panose="020B0604020202020204" pitchFamily="34" charset="0"/>
                <a:hlinkClick r:id="rId4"/>
              </a:rPr>
              <a:t>nlardies@aimplas.es</a:t>
            </a:r>
            <a:endParaRPr lang="es-ES_tradnl" sz="1600" u="sng" dirty="0">
              <a:latin typeface="Arial" panose="020B0604020202020204" pitchFamily="34" charset="0"/>
              <a:cs typeface="Arial" panose="020B0604020202020204" pitchFamily="34" charset="0"/>
            </a:endParaRPr>
          </a:p>
          <a:p>
            <a:endParaRPr lang="es-ES_tradnl" sz="1600" u="sng" dirty="0">
              <a:latin typeface="Arial" panose="020B0604020202020204" pitchFamily="34" charset="0"/>
              <a:cs typeface="Arial" panose="020B0604020202020204" pitchFamily="34" charset="0"/>
            </a:endParaRPr>
          </a:p>
          <a:p>
            <a:r>
              <a:rPr lang="es-ES_tradnl" sz="1600" b="1" dirty="0">
                <a:latin typeface="Arial" panose="020B0604020202020204" pitchFamily="34" charset="0"/>
                <a:cs typeface="Arial" panose="020B0604020202020204" pitchFamily="34" charset="0"/>
              </a:rPr>
              <a:t>Sergio Fita Bravo</a:t>
            </a:r>
          </a:p>
          <a:p>
            <a:r>
              <a:rPr lang="es-ES_tradnl" sz="1600" dirty="0">
                <a:latin typeface="Arial" panose="020B0604020202020204" pitchFamily="34" charset="0"/>
                <a:cs typeface="Arial" panose="020B0604020202020204" pitchFamily="34" charset="0"/>
              </a:rPr>
              <a:t>Project manager</a:t>
            </a:r>
          </a:p>
          <a:p>
            <a:r>
              <a:rPr lang="es-ES_tradnl" sz="1600" dirty="0">
                <a:latin typeface="Arial" panose="020B0604020202020204" pitchFamily="34" charset="0"/>
                <a:cs typeface="Arial" panose="020B0604020202020204" pitchFamily="34" charset="0"/>
                <a:hlinkClick r:id="rId5"/>
              </a:rPr>
              <a:t>sfita@aimplas.es</a:t>
            </a:r>
            <a:endParaRPr lang="es-ES_tradnl" sz="1600" dirty="0">
              <a:latin typeface="Arial" panose="020B0604020202020204" pitchFamily="34" charset="0"/>
              <a:cs typeface="Arial" panose="020B0604020202020204" pitchFamily="34" charset="0"/>
            </a:endParaRPr>
          </a:p>
          <a:p>
            <a:endParaRPr lang="es-ES_tradnl" sz="1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FA1AD0E4-3BBC-4659-A0F4-674C6553CCCB}"/>
              </a:ext>
            </a:extLst>
          </p:cNvPr>
          <p:cNvSpPr txBox="1"/>
          <p:nvPr/>
        </p:nvSpPr>
        <p:spPr>
          <a:xfrm>
            <a:off x="5801687" y="3001393"/>
            <a:ext cx="2928321" cy="2062103"/>
          </a:xfrm>
          <a:prstGeom prst="rect">
            <a:avLst/>
          </a:prstGeom>
          <a:noFill/>
        </p:spPr>
        <p:txBody>
          <a:bodyPr wrap="square">
            <a:spAutoFit/>
          </a:bodyPr>
          <a:lstStyle/>
          <a:p>
            <a:r>
              <a:rPr lang="fi-FI" sz="1600" b="1" dirty="0">
                <a:latin typeface="Arial" panose="020B0604020202020204" pitchFamily="34" charset="0"/>
                <a:cs typeface="Arial" panose="020B0604020202020204" pitchFamily="34" charset="0"/>
              </a:rPr>
              <a:t>Mehta, R. (Rajesh)</a:t>
            </a:r>
          </a:p>
          <a:p>
            <a:r>
              <a:rPr lang="es-ES_tradnl" sz="1600" dirty="0">
                <a:latin typeface="Arial" panose="020B0604020202020204" pitchFamily="34" charset="0"/>
                <a:cs typeface="Arial" panose="020B0604020202020204" pitchFamily="34" charset="0"/>
              </a:rPr>
              <a:t>Chemical </a:t>
            </a:r>
            <a:r>
              <a:rPr lang="es-ES_tradnl" sz="1600" dirty="0" err="1">
                <a:latin typeface="Arial" panose="020B0604020202020204" pitchFamily="34" charset="0"/>
                <a:cs typeface="Arial" panose="020B0604020202020204" pitchFamily="34" charset="0"/>
              </a:rPr>
              <a:t>recycling</a:t>
            </a:r>
            <a:r>
              <a:rPr lang="es-ES_tradnl" sz="1600" dirty="0">
                <a:latin typeface="Arial" panose="020B0604020202020204" pitchFamily="34" charset="0"/>
                <a:cs typeface="Arial" panose="020B0604020202020204" pitchFamily="34" charset="0"/>
              </a:rPr>
              <a:t> </a:t>
            </a:r>
            <a:r>
              <a:rPr lang="es-ES_tradnl" sz="1600" dirty="0" err="1">
                <a:latin typeface="Arial" panose="020B0604020202020204" pitchFamily="34" charset="0"/>
                <a:cs typeface="Arial" panose="020B0604020202020204" pitchFamily="34" charset="0"/>
              </a:rPr>
              <a:t>area</a:t>
            </a:r>
            <a:endParaRPr lang="es-ES_tradnl" sz="1600" dirty="0">
              <a:latin typeface="Arial" panose="020B0604020202020204" pitchFamily="34" charset="0"/>
              <a:cs typeface="Arial" panose="020B0604020202020204" pitchFamily="34" charset="0"/>
            </a:endParaRPr>
          </a:p>
          <a:p>
            <a:r>
              <a:rPr lang="fi-FI" sz="1600" b="1" dirty="0">
                <a:latin typeface="Arial" panose="020B0604020202020204" pitchFamily="34" charset="0"/>
                <a:cs typeface="Arial" panose="020B0604020202020204" pitchFamily="34" charset="0"/>
                <a:hlinkClick r:id="rId6"/>
              </a:rPr>
              <a:t>rajesh.mehta@tno.nl</a:t>
            </a:r>
            <a:endParaRPr lang="fi-FI" sz="1600" b="1" dirty="0">
              <a:latin typeface="Arial" panose="020B0604020202020204" pitchFamily="34" charset="0"/>
              <a:cs typeface="Arial" panose="020B0604020202020204" pitchFamily="34" charset="0"/>
            </a:endParaRPr>
          </a:p>
          <a:p>
            <a:endParaRPr lang="es-ES_tradnl" sz="1600" u="sng" dirty="0">
              <a:latin typeface="Arial" panose="020B0604020202020204" pitchFamily="34" charset="0"/>
              <a:cs typeface="Arial" panose="020B0604020202020204" pitchFamily="34" charset="0"/>
            </a:endParaRPr>
          </a:p>
          <a:p>
            <a:r>
              <a:rPr lang="pt-BR" sz="1600" b="1" dirty="0">
                <a:latin typeface="Arial" panose="020B0604020202020204" pitchFamily="34" charset="0"/>
                <a:cs typeface="Arial" panose="020B0604020202020204" pitchFamily="34" charset="0"/>
              </a:rPr>
              <a:t>Kessens, J.M. (Judith)</a:t>
            </a:r>
          </a:p>
          <a:p>
            <a:r>
              <a:rPr lang="es-ES_tradnl" sz="1600" dirty="0">
                <a:latin typeface="Arial" panose="020B0604020202020204" pitchFamily="34" charset="0"/>
                <a:cs typeface="Arial" panose="020B0604020202020204" pitchFamily="34" charset="0"/>
              </a:rPr>
              <a:t>Project manager</a:t>
            </a:r>
          </a:p>
          <a:p>
            <a:r>
              <a:rPr lang="pt-BR" sz="1600" b="1" dirty="0">
                <a:latin typeface="Arial" panose="020B0604020202020204" pitchFamily="34" charset="0"/>
                <a:cs typeface="Arial" panose="020B0604020202020204" pitchFamily="34" charset="0"/>
                <a:hlinkClick r:id="rId7"/>
              </a:rPr>
              <a:t>judith.kessens@tno.nl</a:t>
            </a:r>
            <a:endParaRPr lang="pt-BR" sz="1600" b="1" dirty="0">
              <a:latin typeface="Arial" panose="020B0604020202020204" pitchFamily="34" charset="0"/>
              <a:cs typeface="Arial" panose="020B0604020202020204" pitchFamily="34" charset="0"/>
            </a:endParaRPr>
          </a:p>
          <a:p>
            <a:endParaRPr lang="es-ES_tradnl" sz="1600"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6679D82A-E974-4A99-894A-6D3CF6686E12}"/>
              </a:ext>
            </a:extLst>
          </p:cNvPr>
          <p:cNvSpPr txBox="1"/>
          <p:nvPr/>
        </p:nvSpPr>
        <p:spPr>
          <a:xfrm>
            <a:off x="3471764" y="5151966"/>
            <a:ext cx="6099242" cy="523220"/>
          </a:xfrm>
          <a:prstGeom prst="rect">
            <a:avLst/>
          </a:prstGeom>
          <a:noFill/>
        </p:spPr>
        <p:txBody>
          <a:bodyPr wrap="square">
            <a:spAutoFit/>
          </a:bodyPr>
          <a:lstStyle/>
          <a:p>
            <a:r>
              <a:rPr lang="es-ES" sz="2800"/>
              <a:t>https://project-eliot.eu </a:t>
            </a:r>
          </a:p>
        </p:txBody>
      </p:sp>
    </p:spTree>
    <p:extLst>
      <p:ext uri="{BB962C8B-B14F-4D97-AF65-F5344CB8AC3E}">
        <p14:creationId xmlns:p14="http://schemas.microsoft.com/office/powerpoint/2010/main" val="4379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x candidates nominated for &amp;quot;Biocomposite of the Year 2019&amp;quot; |  CompositesWorld">
            <a:extLst>
              <a:ext uri="{FF2B5EF4-FFF2-40B4-BE49-F238E27FC236}">
                <a16:creationId xmlns:a16="http://schemas.microsoft.com/office/drawing/2014/main" id="{C95BA915-4FB6-471F-8DB9-274641797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040" y="4869524"/>
            <a:ext cx="1519472" cy="101551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4"/>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3075152" y="520243"/>
            <a:ext cx="362599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THE PROBLEM </a:t>
            </a: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AND THE NEED</a:t>
            </a:r>
          </a:p>
        </p:txBody>
      </p:sp>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5"/>
          <a:stretch>
            <a:fillRect/>
          </a:stretch>
        </p:blipFill>
        <p:spPr>
          <a:xfrm>
            <a:off x="392165" y="82592"/>
            <a:ext cx="2536156" cy="993734"/>
          </a:xfrm>
          <a:prstGeom prst="rect">
            <a:avLst/>
          </a:prstGeom>
        </p:spPr>
      </p:pic>
      <p:sp>
        <p:nvSpPr>
          <p:cNvPr id="2" name="Rectángulo 1">
            <a:extLst>
              <a:ext uri="{FF2B5EF4-FFF2-40B4-BE49-F238E27FC236}">
                <a16:creationId xmlns:a16="http://schemas.microsoft.com/office/drawing/2014/main" id="{581E8F69-3224-46DC-8645-F9F221F47316}"/>
              </a:ext>
            </a:extLst>
          </p:cNvPr>
          <p:cNvSpPr/>
          <p:nvPr/>
        </p:nvSpPr>
        <p:spPr>
          <a:xfrm>
            <a:off x="1098830" y="1865311"/>
            <a:ext cx="8893493" cy="3108543"/>
          </a:xfrm>
          <a:prstGeom prst="rect">
            <a:avLst/>
          </a:prstGeom>
        </p:spPr>
        <p:txBody>
          <a:bodyPr wrap="square">
            <a:spAutoFit/>
          </a:bodyPr>
          <a:lstStyle/>
          <a:p>
            <a:pPr algn="ctr"/>
            <a:endParaRPr lang="en-US"/>
          </a:p>
          <a:p>
            <a:pPr algn="ctr"/>
            <a:endParaRPr lang="en-US"/>
          </a:p>
          <a:p>
            <a:pPr algn="ct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endParaRPr lang="en-US"/>
          </a:p>
          <a:p>
            <a:endParaRPr lang="es-ES" sz="1600"/>
          </a:p>
        </p:txBody>
      </p:sp>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6"/>
          <a:stretch>
            <a:fillRect/>
          </a:stretch>
        </p:blipFill>
        <p:spPr>
          <a:xfrm>
            <a:off x="7333468" y="363975"/>
            <a:ext cx="1728308" cy="432077"/>
          </a:xfrm>
          <a:prstGeom prst="rect">
            <a:avLst/>
          </a:prstGeom>
        </p:spPr>
      </p:pic>
      <p:pic>
        <p:nvPicPr>
          <p:cNvPr id="15" name="Imagen 14">
            <a:extLst>
              <a:ext uri="{FF2B5EF4-FFF2-40B4-BE49-F238E27FC236}">
                <a16:creationId xmlns:a16="http://schemas.microsoft.com/office/drawing/2014/main" id="{A32065A1-E0B9-4783-9055-DEF67987C36D}"/>
              </a:ext>
            </a:extLst>
          </p:cNvPr>
          <p:cNvPicPr>
            <a:picLocks noChangeAspect="1"/>
          </p:cNvPicPr>
          <p:nvPr/>
        </p:nvPicPr>
        <p:blipFill>
          <a:blip r:embed="rId7"/>
          <a:stretch>
            <a:fillRect/>
          </a:stretch>
        </p:blipFill>
        <p:spPr>
          <a:xfrm>
            <a:off x="0" y="6039572"/>
            <a:ext cx="2928321" cy="818428"/>
          </a:xfrm>
          <a:prstGeom prst="rect">
            <a:avLst/>
          </a:prstGeom>
        </p:spPr>
      </p:pic>
      <p:pic>
        <p:nvPicPr>
          <p:cNvPr id="3" name="Imagen 2">
            <a:extLst>
              <a:ext uri="{FF2B5EF4-FFF2-40B4-BE49-F238E27FC236}">
                <a16:creationId xmlns:a16="http://schemas.microsoft.com/office/drawing/2014/main" id="{6F9378D3-57C1-408B-A624-8B5B0F54E3C5}"/>
              </a:ext>
            </a:extLst>
          </p:cNvPr>
          <p:cNvPicPr>
            <a:picLocks noChangeAspect="1"/>
          </p:cNvPicPr>
          <p:nvPr/>
        </p:nvPicPr>
        <p:blipFill>
          <a:blip r:embed="rId8"/>
          <a:stretch>
            <a:fillRect/>
          </a:stretch>
        </p:blipFill>
        <p:spPr>
          <a:xfrm>
            <a:off x="1660243" y="954127"/>
            <a:ext cx="6772275" cy="2257425"/>
          </a:xfrm>
          <a:prstGeom prst="rect">
            <a:avLst/>
          </a:prstGeom>
        </p:spPr>
      </p:pic>
      <p:sp>
        <p:nvSpPr>
          <p:cNvPr id="9" name="CuadroTexto 8">
            <a:extLst>
              <a:ext uri="{FF2B5EF4-FFF2-40B4-BE49-F238E27FC236}">
                <a16:creationId xmlns:a16="http://schemas.microsoft.com/office/drawing/2014/main" id="{8851AB62-D226-40F2-B8D9-473534A659BD}"/>
              </a:ext>
            </a:extLst>
          </p:cNvPr>
          <p:cNvSpPr txBox="1"/>
          <p:nvPr/>
        </p:nvSpPr>
        <p:spPr>
          <a:xfrm>
            <a:off x="2199677" y="1987510"/>
            <a:ext cx="5348654" cy="1015663"/>
          </a:xfrm>
          <a:prstGeom prst="rect">
            <a:avLst/>
          </a:prstGeom>
          <a:noFill/>
        </p:spPr>
        <p:txBody>
          <a:bodyPr wrap="square" rtlCol="0">
            <a:spAutoFit/>
          </a:bodyPr>
          <a:lstStyle/>
          <a:p>
            <a:pPr algn="ctr">
              <a:spcBef>
                <a:spcPts val="600"/>
              </a:spcBef>
            </a:pPr>
            <a:r>
              <a:rPr lang="es-ES" sz="2000" dirty="0" err="1">
                <a:solidFill>
                  <a:schemeClr val="bg1"/>
                </a:solidFill>
              </a:rPr>
              <a:t>Aviation</a:t>
            </a:r>
            <a:r>
              <a:rPr lang="es-ES" sz="2000" dirty="0">
                <a:solidFill>
                  <a:schemeClr val="bg1"/>
                </a:solidFill>
              </a:rPr>
              <a:t> </a:t>
            </a:r>
            <a:r>
              <a:rPr lang="es-ES" sz="2000" dirty="0" err="1">
                <a:solidFill>
                  <a:schemeClr val="bg1"/>
                </a:solidFill>
              </a:rPr>
              <a:t>industry</a:t>
            </a:r>
            <a:r>
              <a:rPr lang="es-ES" sz="2000" dirty="0">
                <a:solidFill>
                  <a:schemeClr val="bg1"/>
                </a:solidFill>
              </a:rPr>
              <a:t> </a:t>
            </a:r>
            <a:r>
              <a:rPr lang="es-ES" sz="2000" dirty="0" err="1">
                <a:solidFill>
                  <a:schemeClr val="bg1"/>
                </a:solidFill>
              </a:rPr>
              <a:t>is</a:t>
            </a:r>
            <a:r>
              <a:rPr lang="es-ES" sz="2000" dirty="0">
                <a:solidFill>
                  <a:schemeClr val="bg1"/>
                </a:solidFill>
              </a:rPr>
              <a:t> </a:t>
            </a:r>
            <a:r>
              <a:rPr lang="es-ES" sz="2000" dirty="0" err="1">
                <a:solidFill>
                  <a:schemeClr val="bg1"/>
                </a:solidFill>
              </a:rPr>
              <a:t>working</a:t>
            </a:r>
            <a:r>
              <a:rPr lang="es-ES" sz="2000" dirty="0">
                <a:solidFill>
                  <a:schemeClr val="bg1"/>
                </a:solidFill>
              </a:rPr>
              <a:t> </a:t>
            </a:r>
            <a:r>
              <a:rPr lang="es-ES" sz="2000" dirty="0" err="1">
                <a:solidFill>
                  <a:schemeClr val="bg1"/>
                </a:solidFill>
              </a:rPr>
              <a:t>on</a:t>
            </a:r>
            <a:r>
              <a:rPr lang="es-ES" sz="2000" dirty="0">
                <a:solidFill>
                  <a:schemeClr val="bg1"/>
                </a:solidFill>
              </a:rPr>
              <a:t> </a:t>
            </a:r>
            <a:r>
              <a:rPr lang="es-ES" sz="2000" dirty="0" err="1">
                <a:solidFill>
                  <a:schemeClr val="bg1"/>
                </a:solidFill>
              </a:rPr>
              <a:t>promising</a:t>
            </a:r>
            <a:r>
              <a:rPr lang="es-ES" sz="2000" dirty="0">
                <a:solidFill>
                  <a:schemeClr val="bg1"/>
                </a:solidFill>
              </a:rPr>
              <a:t> </a:t>
            </a:r>
            <a:r>
              <a:rPr lang="es-ES" sz="2000" dirty="0" err="1">
                <a:solidFill>
                  <a:schemeClr val="bg1"/>
                </a:solidFill>
              </a:rPr>
              <a:t>technologies</a:t>
            </a:r>
            <a:r>
              <a:rPr lang="es-ES" sz="2000" dirty="0">
                <a:solidFill>
                  <a:schemeClr val="bg1"/>
                </a:solidFill>
              </a:rPr>
              <a:t> </a:t>
            </a:r>
            <a:r>
              <a:rPr lang="es-ES" sz="2000" dirty="0" err="1">
                <a:solidFill>
                  <a:schemeClr val="bg1"/>
                </a:solidFill>
              </a:rPr>
              <a:t>to</a:t>
            </a:r>
            <a:r>
              <a:rPr lang="es-ES" sz="2000" dirty="0">
                <a:solidFill>
                  <a:schemeClr val="bg1"/>
                </a:solidFill>
              </a:rPr>
              <a:t> </a:t>
            </a:r>
            <a:r>
              <a:rPr lang="es-ES" sz="2000" dirty="0" err="1">
                <a:solidFill>
                  <a:schemeClr val="bg1"/>
                </a:solidFill>
              </a:rPr>
              <a:t>mitigate</a:t>
            </a:r>
            <a:r>
              <a:rPr lang="es-ES" sz="2000" dirty="0">
                <a:solidFill>
                  <a:schemeClr val="bg1"/>
                </a:solidFill>
              </a:rPr>
              <a:t> </a:t>
            </a:r>
            <a:r>
              <a:rPr lang="es-ES" sz="2000" dirty="0" err="1">
                <a:solidFill>
                  <a:schemeClr val="bg1"/>
                </a:solidFill>
              </a:rPr>
              <a:t>the</a:t>
            </a:r>
            <a:r>
              <a:rPr lang="es-ES" sz="2000" dirty="0">
                <a:solidFill>
                  <a:schemeClr val="bg1"/>
                </a:solidFill>
              </a:rPr>
              <a:t> </a:t>
            </a:r>
            <a:r>
              <a:rPr lang="es-ES" sz="2000" dirty="0" err="1">
                <a:solidFill>
                  <a:schemeClr val="bg1"/>
                </a:solidFill>
              </a:rPr>
              <a:t>increasing</a:t>
            </a:r>
            <a:r>
              <a:rPr lang="es-ES" sz="2000" dirty="0">
                <a:solidFill>
                  <a:schemeClr val="bg1"/>
                </a:solidFill>
              </a:rPr>
              <a:t> </a:t>
            </a:r>
            <a:r>
              <a:rPr lang="es-ES" sz="2000" dirty="0" err="1">
                <a:solidFill>
                  <a:schemeClr val="bg1"/>
                </a:solidFill>
              </a:rPr>
              <a:t>environmental</a:t>
            </a:r>
            <a:r>
              <a:rPr lang="es-ES" sz="2000" dirty="0">
                <a:solidFill>
                  <a:schemeClr val="bg1"/>
                </a:solidFill>
              </a:rPr>
              <a:t> </a:t>
            </a:r>
            <a:r>
              <a:rPr lang="es-ES" sz="2000" dirty="0" err="1">
                <a:solidFill>
                  <a:schemeClr val="bg1"/>
                </a:solidFill>
              </a:rPr>
              <a:t>impact</a:t>
            </a:r>
            <a:endParaRPr lang="es-ES" sz="2000" dirty="0">
              <a:solidFill>
                <a:schemeClr val="bg1"/>
              </a:solidFill>
            </a:endParaRPr>
          </a:p>
        </p:txBody>
      </p:sp>
      <p:sp>
        <p:nvSpPr>
          <p:cNvPr id="5" name="Flecha: hacia abajo 4">
            <a:extLst>
              <a:ext uri="{FF2B5EF4-FFF2-40B4-BE49-F238E27FC236}">
                <a16:creationId xmlns:a16="http://schemas.microsoft.com/office/drawing/2014/main" id="{257A92D4-7990-4F33-9769-6295DADC43C7}"/>
              </a:ext>
            </a:extLst>
          </p:cNvPr>
          <p:cNvSpPr/>
          <p:nvPr/>
        </p:nvSpPr>
        <p:spPr>
          <a:xfrm>
            <a:off x="4874003" y="3211552"/>
            <a:ext cx="336171" cy="6720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95F3AFA6-0ACB-462C-9AFE-0D113425212E}"/>
              </a:ext>
            </a:extLst>
          </p:cNvPr>
          <p:cNvSpPr txBox="1"/>
          <p:nvPr/>
        </p:nvSpPr>
        <p:spPr>
          <a:xfrm>
            <a:off x="1532125" y="3956061"/>
            <a:ext cx="7019925" cy="1754326"/>
          </a:xfrm>
          <a:prstGeom prst="rect">
            <a:avLst/>
          </a:prstGeom>
          <a:noFill/>
        </p:spPr>
        <p:txBody>
          <a:bodyPr wrap="square" rtlCol="0">
            <a:spAutoFit/>
          </a:bodyPr>
          <a:lstStyle/>
          <a:p>
            <a:pPr marL="342900" indent="-342900">
              <a:buAutoNum type="arabicParenR"/>
            </a:pPr>
            <a:r>
              <a:rPr lang="es-ES" dirty="0" err="1"/>
              <a:t>Working</a:t>
            </a:r>
            <a:r>
              <a:rPr lang="es-ES" dirty="0"/>
              <a:t> </a:t>
            </a:r>
            <a:r>
              <a:rPr lang="es-ES" dirty="0" err="1"/>
              <a:t>on</a:t>
            </a:r>
            <a:r>
              <a:rPr lang="es-ES" dirty="0"/>
              <a:t> </a:t>
            </a:r>
            <a:r>
              <a:rPr lang="es-ES" dirty="0" err="1"/>
              <a:t>recycling</a:t>
            </a:r>
            <a:r>
              <a:rPr lang="es-ES" dirty="0"/>
              <a:t> </a:t>
            </a:r>
            <a:r>
              <a:rPr lang="es-ES" dirty="0" err="1"/>
              <a:t>the</a:t>
            </a:r>
            <a:r>
              <a:rPr lang="es-ES" dirty="0"/>
              <a:t> FRP </a:t>
            </a:r>
            <a:r>
              <a:rPr lang="es-ES" dirty="0" err="1"/>
              <a:t>parts</a:t>
            </a:r>
            <a:r>
              <a:rPr lang="es-ES" dirty="0"/>
              <a:t> </a:t>
            </a:r>
            <a:r>
              <a:rPr lang="es-ES" dirty="0" err="1"/>
              <a:t>but</a:t>
            </a:r>
            <a:r>
              <a:rPr lang="es-ES" dirty="0"/>
              <a:t> </a:t>
            </a:r>
            <a:r>
              <a:rPr lang="es-ES" dirty="0" err="1"/>
              <a:t>it</a:t>
            </a:r>
            <a:r>
              <a:rPr lang="es-ES" dirty="0"/>
              <a:t> </a:t>
            </a:r>
            <a:r>
              <a:rPr lang="es-ES" dirty="0" err="1"/>
              <a:t>is</a:t>
            </a:r>
            <a:r>
              <a:rPr lang="es-ES" dirty="0"/>
              <a:t> </a:t>
            </a:r>
            <a:r>
              <a:rPr lang="es-ES" dirty="0" err="1"/>
              <a:t>still</a:t>
            </a:r>
            <a:r>
              <a:rPr lang="es-ES" dirty="0"/>
              <a:t> a </a:t>
            </a:r>
            <a:r>
              <a:rPr lang="es-ES" dirty="0" err="1"/>
              <a:t>challenge</a:t>
            </a:r>
            <a:r>
              <a:rPr lang="es-ES" dirty="0"/>
              <a:t> </a:t>
            </a:r>
            <a:r>
              <a:rPr lang="es-ES" dirty="0" err="1"/>
              <a:t>limited</a:t>
            </a:r>
            <a:r>
              <a:rPr lang="es-ES" dirty="0"/>
              <a:t> </a:t>
            </a:r>
            <a:r>
              <a:rPr lang="es-ES" dirty="0" err="1"/>
              <a:t>now</a:t>
            </a:r>
            <a:r>
              <a:rPr lang="es-ES" dirty="0"/>
              <a:t> </a:t>
            </a:r>
            <a:r>
              <a:rPr lang="es-ES" dirty="0" err="1"/>
              <a:t>to</a:t>
            </a:r>
            <a:r>
              <a:rPr lang="es-ES" dirty="0"/>
              <a:t> </a:t>
            </a:r>
            <a:r>
              <a:rPr lang="es-ES" dirty="0" err="1"/>
              <a:t>down</a:t>
            </a:r>
            <a:r>
              <a:rPr lang="es-ES" dirty="0"/>
              <a:t> </a:t>
            </a:r>
            <a:r>
              <a:rPr lang="es-ES" dirty="0" err="1"/>
              <a:t>cycling</a:t>
            </a:r>
            <a:r>
              <a:rPr lang="es-ES" dirty="0"/>
              <a:t> </a:t>
            </a:r>
            <a:r>
              <a:rPr lang="es-ES" dirty="0" err="1"/>
              <a:t>or</a:t>
            </a:r>
            <a:r>
              <a:rPr lang="es-ES" dirty="0"/>
              <a:t> </a:t>
            </a:r>
            <a:r>
              <a:rPr lang="es-ES" dirty="0" err="1"/>
              <a:t>recovering</a:t>
            </a:r>
            <a:r>
              <a:rPr lang="es-ES" dirty="0"/>
              <a:t> </a:t>
            </a:r>
            <a:r>
              <a:rPr lang="es-ES" dirty="0" err="1"/>
              <a:t>carbon</a:t>
            </a:r>
            <a:r>
              <a:rPr lang="es-ES" dirty="0"/>
              <a:t> </a:t>
            </a:r>
            <a:r>
              <a:rPr lang="es-ES" dirty="0" err="1"/>
              <a:t>fiber</a:t>
            </a:r>
            <a:r>
              <a:rPr lang="es-ES" dirty="0"/>
              <a:t> </a:t>
            </a:r>
          </a:p>
          <a:p>
            <a:pPr marL="342900" indent="-342900">
              <a:buAutoNum type="arabicParenR"/>
            </a:pPr>
            <a:endParaRPr lang="es-ES" dirty="0"/>
          </a:p>
          <a:p>
            <a:pPr marL="342900" indent="-342900">
              <a:buAutoNum type="arabicParenR"/>
            </a:pPr>
            <a:endParaRPr lang="es-ES" dirty="0"/>
          </a:p>
          <a:p>
            <a:pPr marL="342900" indent="-342900">
              <a:buAutoNum type="arabicParenR"/>
            </a:pPr>
            <a:r>
              <a:rPr lang="es-ES" dirty="0" err="1"/>
              <a:t>Developing</a:t>
            </a:r>
            <a:r>
              <a:rPr lang="es-ES" dirty="0"/>
              <a:t> new </a:t>
            </a:r>
            <a:r>
              <a:rPr lang="es-ES" dirty="0" err="1"/>
              <a:t>biomaterials</a:t>
            </a:r>
            <a:r>
              <a:rPr lang="es-ES" dirty="0"/>
              <a:t> </a:t>
            </a:r>
            <a:r>
              <a:rPr lang="es-ES" dirty="0" err="1"/>
              <a:t>to</a:t>
            </a:r>
            <a:r>
              <a:rPr lang="es-ES" dirty="0"/>
              <a:t> match </a:t>
            </a:r>
            <a:r>
              <a:rPr lang="es-ES" dirty="0" err="1"/>
              <a:t>the</a:t>
            </a:r>
            <a:r>
              <a:rPr lang="es-ES" dirty="0"/>
              <a:t> </a:t>
            </a:r>
            <a:r>
              <a:rPr lang="es-ES" dirty="0" err="1"/>
              <a:t>same</a:t>
            </a:r>
            <a:r>
              <a:rPr lang="es-ES" dirty="0"/>
              <a:t> </a:t>
            </a:r>
            <a:r>
              <a:rPr lang="es-ES" dirty="0" err="1"/>
              <a:t>lightness</a:t>
            </a:r>
            <a:r>
              <a:rPr lang="es-ES" dirty="0"/>
              <a:t> and </a:t>
            </a:r>
            <a:r>
              <a:rPr lang="es-ES" dirty="0" err="1"/>
              <a:t>mechanical</a:t>
            </a:r>
            <a:r>
              <a:rPr lang="es-ES" dirty="0"/>
              <a:t> </a:t>
            </a:r>
            <a:r>
              <a:rPr lang="es-ES" dirty="0" err="1"/>
              <a:t>properties</a:t>
            </a:r>
            <a:r>
              <a:rPr lang="es-ES" dirty="0"/>
              <a:t> of </a:t>
            </a:r>
            <a:r>
              <a:rPr lang="es-ES" dirty="0" err="1"/>
              <a:t>current</a:t>
            </a:r>
            <a:r>
              <a:rPr lang="es-ES" dirty="0"/>
              <a:t> FRP</a:t>
            </a:r>
          </a:p>
        </p:txBody>
      </p:sp>
      <p:pic>
        <p:nvPicPr>
          <p:cNvPr id="1026" name="Picture 2" descr="Reciclaje, Símbolo, Logo, Verde, Eco, Ecología">
            <a:extLst>
              <a:ext uri="{FF2B5EF4-FFF2-40B4-BE49-F238E27FC236}">
                <a16:creationId xmlns:a16="http://schemas.microsoft.com/office/drawing/2014/main" id="{47E5B804-7420-479E-A644-71B0CD7239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261" y="3956061"/>
            <a:ext cx="762617" cy="76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ix candidates nominated for &amp;quot;Biocomposite of the Year 2019&amp;quot; |  CompositesWorld">
            <a:extLst>
              <a:ext uri="{FF2B5EF4-FFF2-40B4-BE49-F238E27FC236}">
                <a16:creationId xmlns:a16="http://schemas.microsoft.com/office/drawing/2014/main" id="{C95BA915-4FB6-471F-8DB9-274641797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489" y="1226989"/>
            <a:ext cx="1971398" cy="13175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Un dibujo de una flor amarilla&#10;&#10;Descripción generada automáticamente con confianza baja">
            <a:extLst>
              <a:ext uri="{FF2B5EF4-FFF2-40B4-BE49-F238E27FC236}">
                <a16:creationId xmlns:a16="http://schemas.microsoft.com/office/drawing/2014/main" id="{9363301C-14BD-4C4C-8395-8EC398E2FA08}"/>
              </a:ext>
            </a:extLst>
          </p:cNvPr>
          <p:cNvPicPr>
            <a:picLocks noChangeAspect="1"/>
          </p:cNvPicPr>
          <p:nvPr/>
        </p:nvPicPr>
        <p:blipFill>
          <a:blip r:embed="rId4"/>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3075152" y="520243"/>
            <a:ext cx="362599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THE PROBLEM AND THE NEED</a:t>
            </a:r>
          </a:p>
        </p:txBody>
      </p:sp>
      <p:pic>
        <p:nvPicPr>
          <p:cNvPr id="13" name="Imagen 12" descr="Un dibujo de una cara feliz&#10;&#10;Descripción generada automáticamente con confianza baja">
            <a:extLst>
              <a:ext uri="{FF2B5EF4-FFF2-40B4-BE49-F238E27FC236}">
                <a16:creationId xmlns:a16="http://schemas.microsoft.com/office/drawing/2014/main" id="{92BA163D-B891-4F26-935B-5758BBCD67A9}"/>
              </a:ext>
            </a:extLst>
          </p:cNvPr>
          <p:cNvPicPr>
            <a:picLocks noChangeAspect="1"/>
          </p:cNvPicPr>
          <p:nvPr/>
        </p:nvPicPr>
        <p:blipFill>
          <a:blip r:embed="rId5"/>
          <a:stretch>
            <a:fillRect/>
          </a:stretch>
        </p:blipFill>
        <p:spPr>
          <a:xfrm>
            <a:off x="392165" y="82592"/>
            <a:ext cx="2536156" cy="993734"/>
          </a:xfrm>
          <a:prstGeom prst="rect">
            <a:avLst/>
          </a:prstGeom>
        </p:spPr>
      </p:pic>
      <p:sp>
        <p:nvSpPr>
          <p:cNvPr id="2" name="Rectángulo 1">
            <a:extLst>
              <a:ext uri="{FF2B5EF4-FFF2-40B4-BE49-F238E27FC236}">
                <a16:creationId xmlns:a16="http://schemas.microsoft.com/office/drawing/2014/main" id="{581E8F69-3224-46DC-8645-F9F221F47316}"/>
              </a:ext>
            </a:extLst>
          </p:cNvPr>
          <p:cNvSpPr/>
          <p:nvPr/>
        </p:nvSpPr>
        <p:spPr>
          <a:xfrm>
            <a:off x="1098830" y="1865311"/>
            <a:ext cx="8893493" cy="3108543"/>
          </a:xfrm>
          <a:prstGeom prst="rect">
            <a:avLst/>
          </a:prstGeom>
        </p:spPr>
        <p:txBody>
          <a:bodyPr wrap="square">
            <a:spAutoFit/>
          </a:bodyPr>
          <a:lstStyle/>
          <a:p>
            <a:pPr algn="ctr"/>
            <a:endParaRPr lang="en-US"/>
          </a:p>
          <a:p>
            <a:pPr algn="ctr"/>
            <a:endParaRPr lang="en-US"/>
          </a:p>
          <a:p>
            <a:pPr algn="ct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endParaRPr lang="en-US"/>
          </a:p>
          <a:p>
            <a:endParaRPr lang="es-ES" sz="1600"/>
          </a:p>
        </p:txBody>
      </p:sp>
      <p:pic>
        <p:nvPicPr>
          <p:cNvPr id="6" name="Imagen 5" descr="Texto&#10;&#10;Descripción generada automáticamente con confianza media">
            <a:extLst>
              <a:ext uri="{FF2B5EF4-FFF2-40B4-BE49-F238E27FC236}">
                <a16:creationId xmlns:a16="http://schemas.microsoft.com/office/drawing/2014/main" id="{4F48D1AB-305B-4325-87CB-4A7F645B246B}"/>
              </a:ext>
            </a:extLst>
          </p:cNvPr>
          <p:cNvPicPr>
            <a:picLocks noChangeAspect="1"/>
          </p:cNvPicPr>
          <p:nvPr/>
        </p:nvPicPr>
        <p:blipFill>
          <a:blip r:embed="rId6"/>
          <a:stretch>
            <a:fillRect/>
          </a:stretch>
        </p:blipFill>
        <p:spPr>
          <a:xfrm>
            <a:off x="7333468" y="363975"/>
            <a:ext cx="1728308" cy="432077"/>
          </a:xfrm>
          <a:prstGeom prst="rect">
            <a:avLst/>
          </a:prstGeom>
        </p:spPr>
      </p:pic>
      <p:pic>
        <p:nvPicPr>
          <p:cNvPr id="15" name="Imagen 14">
            <a:extLst>
              <a:ext uri="{FF2B5EF4-FFF2-40B4-BE49-F238E27FC236}">
                <a16:creationId xmlns:a16="http://schemas.microsoft.com/office/drawing/2014/main" id="{A32065A1-E0B9-4783-9055-DEF67987C36D}"/>
              </a:ext>
            </a:extLst>
          </p:cNvPr>
          <p:cNvPicPr>
            <a:picLocks noChangeAspect="1"/>
          </p:cNvPicPr>
          <p:nvPr/>
        </p:nvPicPr>
        <p:blipFill>
          <a:blip r:embed="rId7"/>
          <a:stretch>
            <a:fillRect/>
          </a:stretch>
        </p:blipFill>
        <p:spPr>
          <a:xfrm>
            <a:off x="0" y="6039572"/>
            <a:ext cx="2928321" cy="818428"/>
          </a:xfrm>
          <a:prstGeom prst="rect">
            <a:avLst/>
          </a:prstGeom>
        </p:spPr>
      </p:pic>
      <p:sp>
        <p:nvSpPr>
          <p:cNvPr id="8" name="Flecha: hacia abajo 7">
            <a:extLst>
              <a:ext uri="{FF2B5EF4-FFF2-40B4-BE49-F238E27FC236}">
                <a16:creationId xmlns:a16="http://schemas.microsoft.com/office/drawing/2014/main" id="{A2DA943A-E38C-4E43-BD73-5E62072A0761}"/>
              </a:ext>
            </a:extLst>
          </p:cNvPr>
          <p:cNvSpPr/>
          <p:nvPr/>
        </p:nvSpPr>
        <p:spPr>
          <a:xfrm>
            <a:off x="4543425" y="4012754"/>
            <a:ext cx="400050" cy="751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68EDEBE6-00C1-422B-93DF-5E646AADA08C}"/>
              </a:ext>
            </a:extLst>
          </p:cNvPr>
          <p:cNvSpPr txBox="1"/>
          <p:nvPr/>
        </p:nvSpPr>
        <p:spPr>
          <a:xfrm>
            <a:off x="1896371" y="4973854"/>
            <a:ext cx="6444126" cy="1015663"/>
          </a:xfrm>
          <a:prstGeom prst="rect">
            <a:avLst/>
          </a:prstGeom>
          <a:noFill/>
        </p:spPr>
        <p:txBody>
          <a:bodyPr wrap="square" rtlCol="0">
            <a:spAutoFit/>
          </a:bodyPr>
          <a:lstStyle/>
          <a:p>
            <a:pPr algn="ctr"/>
            <a:r>
              <a:rPr lang="es-ES" sz="2000" b="1" dirty="0"/>
              <a:t>URGENT NEED </a:t>
            </a:r>
            <a:r>
              <a:rPr lang="es-ES" sz="2000" dirty="0"/>
              <a:t>TO DEVELOP, TEST AND EVALUATE DIFFERENT EOL TREATMENT TECHNOLOGIES FOR BIOCOMPOSITES</a:t>
            </a:r>
          </a:p>
        </p:txBody>
      </p:sp>
      <p:pic>
        <p:nvPicPr>
          <p:cNvPr id="16" name="Picture 2" descr="Reciclaje, Símbolo, Logo, Verde, Eco, Ecología">
            <a:extLst>
              <a:ext uri="{FF2B5EF4-FFF2-40B4-BE49-F238E27FC236}">
                <a16:creationId xmlns:a16="http://schemas.microsoft.com/office/drawing/2014/main" id="{54C5547F-F6DE-488D-8C21-28A1AD8DA0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4267" y="4039622"/>
            <a:ext cx="762617" cy="762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8" name="CuadroTexto 6">
            <a:extLst>
              <a:ext uri="{FF2B5EF4-FFF2-40B4-BE49-F238E27FC236}">
                <a16:creationId xmlns:a16="http://schemas.microsoft.com/office/drawing/2014/main" id="{AECB4F33-463F-41FC-B79E-1FC00CF0E820}"/>
              </a:ext>
            </a:extLst>
          </p:cNvPr>
          <p:cNvGraphicFramePr/>
          <p:nvPr>
            <p:extLst>
              <p:ext uri="{D42A27DB-BD31-4B8C-83A1-F6EECF244321}">
                <p14:modId xmlns:p14="http://schemas.microsoft.com/office/powerpoint/2010/main" val="1013291101"/>
              </p:ext>
            </p:extLst>
          </p:nvPr>
        </p:nvGraphicFramePr>
        <p:xfrm>
          <a:off x="1177697" y="1113379"/>
          <a:ext cx="7019925" cy="28623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A74564D1-DF30-45CB-A41A-AEB54D84B11D}"/>
              </a:ext>
            </a:extLst>
          </p:cNvPr>
          <p:cNvSpPr/>
          <p:nvPr/>
        </p:nvSpPr>
        <p:spPr>
          <a:xfrm>
            <a:off x="1249814" y="1235385"/>
            <a:ext cx="8299269" cy="8621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TECHNICAL OBJECTIVE: FULL SCALE DEMONSTRATION OF THE MOST PROMISING EOL METHODS FOR BIOCOMPOSITE WASTE</a:t>
            </a:r>
          </a:p>
        </p:txBody>
      </p:sp>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3075152" y="520243"/>
            <a:ext cx="38638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656E81"/>
                </a:solidFill>
                <a:effectLst/>
                <a:uLnTx/>
                <a:uFillTx/>
                <a:latin typeface="Arial Black" panose="020B0A04020102020204" pitchFamily="34" charset="0"/>
                <a:ea typeface="+mn-ea"/>
                <a:cs typeface="+mn-cs"/>
              </a:rPr>
              <a:t>THE SOLUTION: ELIOT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656E81"/>
                </a:solidFill>
                <a:latin typeface="Arial Black" panose="020B0A04020102020204" pitchFamily="34" charset="0"/>
              </a:rPr>
              <a:t>		</a:t>
            </a:r>
            <a:endParaRPr kumimoji="0" lang="es-ES" sz="1600" b="0" i="0" u="none" strike="noStrike" kern="1200" cap="none" spc="0" normalizeH="0" baseline="0" noProof="0" dirty="0">
              <a:ln>
                <a:noFill/>
              </a:ln>
              <a:solidFill>
                <a:srgbClr val="656E81"/>
              </a:solidFill>
              <a:effectLst/>
              <a:uLnTx/>
              <a:uFillTx/>
              <a:latin typeface="Arial Black" panose="020B0A04020102020204" pitchFamily="34" charset="0"/>
              <a:ea typeface="+mn-ea"/>
              <a:cs typeface="+mn-cs"/>
            </a:endParaRPr>
          </a:p>
        </p:txBody>
      </p:sp>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3"/>
          <a:stretch>
            <a:fillRect/>
          </a:stretch>
        </p:blipFill>
        <p:spPr>
          <a:xfrm>
            <a:off x="392165" y="82592"/>
            <a:ext cx="2536156" cy="993734"/>
          </a:xfrm>
          <a:prstGeom prst="rect">
            <a:avLst/>
          </a:prstGeom>
        </p:spPr>
      </p:pic>
      <p:sp>
        <p:nvSpPr>
          <p:cNvPr id="2" name="Rectángulo 1">
            <a:extLst>
              <a:ext uri="{FF2B5EF4-FFF2-40B4-BE49-F238E27FC236}">
                <a16:creationId xmlns:a16="http://schemas.microsoft.com/office/drawing/2014/main" id="{581E8F69-3224-46DC-8645-F9F221F47316}"/>
              </a:ext>
            </a:extLst>
          </p:cNvPr>
          <p:cNvSpPr/>
          <p:nvPr/>
        </p:nvSpPr>
        <p:spPr>
          <a:xfrm>
            <a:off x="1098830" y="1865311"/>
            <a:ext cx="8893493" cy="3108543"/>
          </a:xfrm>
          <a:prstGeom prst="rect">
            <a:avLst/>
          </a:prstGeom>
        </p:spPr>
        <p:txBody>
          <a:bodyPr wrap="square">
            <a:spAutoFit/>
          </a:bodyPr>
          <a:lstStyle/>
          <a:p>
            <a:pPr algn="ctr"/>
            <a:endParaRPr lang="en-US"/>
          </a:p>
          <a:p>
            <a:pPr algn="ctr"/>
            <a:endParaRPr lang="en-US"/>
          </a:p>
          <a:p>
            <a:pPr algn="ct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pPr marL="285750" indent="-285750">
              <a:buFont typeface="Wingdings" panose="05000000000000000000" pitchFamily="2" charset="2"/>
              <a:buChar char="Ø"/>
            </a:pPr>
            <a:endParaRPr lang="en-US"/>
          </a:p>
          <a:p>
            <a:endParaRPr lang="en-US"/>
          </a:p>
          <a:p>
            <a:endParaRPr lang="es-ES" sz="1600"/>
          </a:p>
        </p:txBody>
      </p:sp>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4"/>
          <a:stretch>
            <a:fillRect/>
          </a:stretch>
        </p:blipFill>
        <p:spPr>
          <a:xfrm>
            <a:off x="7333468" y="363975"/>
            <a:ext cx="1728308" cy="432077"/>
          </a:xfrm>
          <a:prstGeom prst="rect">
            <a:avLst/>
          </a:prstGeom>
        </p:spPr>
      </p:pic>
      <p:pic>
        <p:nvPicPr>
          <p:cNvPr id="8" name="Imagen 7">
            <a:extLst>
              <a:ext uri="{FF2B5EF4-FFF2-40B4-BE49-F238E27FC236}">
                <a16:creationId xmlns:a16="http://schemas.microsoft.com/office/drawing/2014/main" id="{9F8137F8-6469-44B2-AC7A-11C256DD2BBE}"/>
              </a:ext>
            </a:extLst>
          </p:cNvPr>
          <p:cNvPicPr>
            <a:picLocks noChangeAspect="1"/>
          </p:cNvPicPr>
          <p:nvPr/>
        </p:nvPicPr>
        <p:blipFill>
          <a:blip r:embed="rId5"/>
          <a:stretch>
            <a:fillRect/>
          </a:stretch>
        </p:blipFill>
        <p:spPr>
          <a:xfrm>
            <a:off x="207388" y="2322136"/>
            <a:ext cx="3478491" cy="1947955"/>
          </a:xfrm>
          <a:prstGeom prst="rect">
            <a:avLst/>
          </a:prstGeom>
        </p:spPr>
      </p:pic>
      <p:sp>
        <p:nvSpPr>
          <p:cNvPr id="9" name="CuadroTexto 8">
            <a:extLst>
              <a:ext uri="{FF2B5EF4-FFF2-40B4-BE49-F238E27FC236}">
                <a16:creationId xmlns:a16="http://schemas.microsoft.com/office/drawing/2014/main" id="{8851AB62-D226-40F2-B8D9-473534A659BD}"/>
              </a:ext>
            </a:extLst>
          </p:cNvPr>
          <p:cNvSpPr txBox="1"/>
          <p:nvPr/>
        </p:nvSpPr>
        <p:spPr>
          <a:xfrm>
            <a:off x="659876" y="4695720"/>
            <a:ext cx="10365289" cy="984885"/>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en-US" sz="1600"/>
              <a:t>Definition and development of potential recovery solutions for </a:t>
            </a:r>
            <a:r>
              <a:rPr lang="en-US" sz="1600" err="1"/>
              <a:t>biocomposite</a:t>
            </a:r>
            <a:r>
              <a:rPr lang="en-US" sz="1600"/>
              <a:t> waste</a:t>
            </a:r>
          </a:p>
          <a:p>
            <a:pPr marL="285750" indent="-285750">
              <a:spcBef>
                <a:spcPts val="600"/>
              </a:spcBef>
              <a:buFont typeface="Wingdings" panose="05000000000000000000" pitchFamily="2" charset="2"/>
              <a:buChar char="q"/>
            </a:pPr>
            <a:r>
              <a:rPr lang="en-US" sz="1600"/>
              <a:t>Testing three EoL selected methods for </a:t>
            </a:r>
            <a:r>
              <a:rPr lang="en-US" sz="1600" err="1"/>
              <a:t>biocomposite</a:t>
            </a:r>
            <a:r>
              <a:rPr lang="en-US" sz="1600"/>
              <a:t> waste at laboratory scale </a:t>
            </a:r>
          </a:p>
          <a:p>
            <a:pPr marL="285750" indent="-285750">
              <a:spcBef>
                <a:spcPts val="600"/>
              </a:spcBef>
              <a:buFont typeface="Wingdings" panose="05000000000000000000" pitchFamily="2" charset="2"/>
              <a:buChar char="q"/>
            </a:pPr>
            <a:r>
              <a:rPr lang="en-US" sz="1600"/>
              <a:t>Pilot plant scale demonstration of two EoL selected methods for </a:t>
            </a:r>
            <a:r>
              <a:rPr lang="en-US" sz="1600" err="1"/>
              <a:t>biocomposite</a:t>
            </a:r>
            <a:r>
              <a:rPr lang="en-US" sz="1600"/>
              <a:t> waste </a:t>
            </a:r>
            <a:endParaRPr lang="es-ES" sz="1600"/>
          </a:p>
        </p:txBody>
      </p:sp>
      <p:pic>
        <p:nvPicPr>
          <p:cNvPr id="11" name="Imagen 10">
            <a:extLst>
              <a:ext uri="{FF2B5EF4-FFF2-40B4-BE49-F238E27FC236}">
                <a16:creationId xmlns:a16="http://schemas.microsoft.com/office/drawing/2014/main" id="{D9C07A84-65B3-4C24-B03E-5F964197EC5C}"/>
              </a:ext>
            </a:extLst>
          </p:cNvPr>
          <p:cNvPicPr>
            <a:picLocks noChangeAspect="1"/>
          </p:cNvPicPr>
          <p:nvPr/>
        </p:nvPicPr>
        <p:blipFill>
          <a:blip r:embed="rId6"/>
          <a:stretch>
            <a:fillRect/>
          </a:stretch>
        </p:blipFill>
        <p:spPr>
          <a:xfrm>
            <a:off x="4577321" y="2541588"/>
            <a:ext cx="1403708" cy="1403708"/>
          </a:xfrm>
          <a:prstGeom prst="rect">
            <a:avLst/>
          </a:prstGeom>
        </p:spPr>
      </p:pic>
      <p:pic>
        <p:nvPicPr>
          <p:cNvPr id="14" name="Imagen 13">
            <a:extLst>
              <a:ext uri="{FF2B5EF4-FFF2-40B4-BE49-F238E27FC236}">
                <a16:creationId xmlns:a16="http://schemas.microsoft.com/office/drawing/2014/main" id="{43724662-DABA-4A7F-9D6F-E3D9C14C03F8}"/>
              </a:ext>
            </a:extLst>
          </p:cNvPr>
          <p:cNvPicPr/>
          <p:nvPr/>
        </p:nvPicPr>
        <p:blipFill>
          <a:blip r:embed="rId7">
            <a:extLst>
              <a:ext uri="{28A0092B-C50C-407E-A947-70E740481C1C}">
                <a14:useLocalDpi xmlns:a14="http://schemas.microsoft.com/office/drawing/2010/main" val="0"/>
              </a:ext>
            </a:extLst>
          </a:blip>
          <a:stretch>
            <a:fillRect/>
          </a:stretch>
        </p:blipFill>
        <p:spPr>
          <a:xfrm>
            <a:off x="6524196" y="2536866"/>
            <a:ext cx="1481455" cy="1408430"/>
          </a:xfrm>
          <a:prstGeom prst="rect">
            <a:avLst/>
          </a:prstGeom>
        </p:spPr>
      </p:pic>
      <p:pic>
        <p:nvPicPr>
          <p:cNvPr id="15" name="Imagen 14">
            <a:extLst>
              <a:ext uri="{FF2B5EF4-FFF2-40B4-BE49-F238E27FC236}">
                <a16:creationId xmlns:a16="http://schemas.microsoft.com/office/drawing/2014/main" id="{8CED0A32-9877-4131-A0DB-0F70BE81663C}"/>
              </a:ext>
            </a:extLst>
          </p:cNvPr>
          <p:cNvPicPr>
            <a:picLocks noChangeAspect="1"/>
          </p:cNvPicPr>
          <p:nvPr/>
        </p:nvPicPr>
        <p:blipFill>
          <a:blip r:embed="rId8"/>
          <a:stretch>
            <a:fillRect/>
          </a:stretch>
        </p:blipFill>
        <p:spPr>
          <a:xfrm>
            <a:off x="0" y="6039572"/>
            <a:ext cx="2928321" cy="818428"/>
          </a:xfrm>
          <a:prstGeom prst="rect">
            <a:avLst/>
          </a:prstGeom>
        </p:spPr>
      </p:pic>
    </p:spTree>
    <p:extLst>
      <p:ext uri="{BB962C8B-B14F-4D97-AF65-F5344CB8AC3E}">
        <p14:creationId xmlns:p14="http://schemas.microsoft.com/office/powerpoint/2010/main" val="16628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3075152" y="520243"/>
            <a:ext cx="66236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WPs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pic>
        <p:nvPicPr>
          <p:cNvPr id="9" name="Imagen 8">
            <a:extLst>
              <a:ext uri="{FF2B5EF4-FFF2-40B4-BE49-F238E27FC236}">
                <a16:creationId xmlns:a16="http://schemas.microsoft.com/office/drawing/2014/main" id="{A1B5CDF1-BACB-4FA1-AF46-AE4C2ED37394}"/>
              </a:ext>
            </a:extLst>
          </p:cNvPr>
          <p:cNvPicPr>
            <a:picLocks noChangeAspect="1"/>
          </p:cNvPicPr>
          <p:nvPr/>
        </p:nvPicPr>
        <p:blipFill>
          <a:blip r:embed="rId3"/>
          <a:stretch>
            <a:fillRect/>
          </a:stretch>
        </p:blipFill>
        <p:spPr>
          <a:xfrm>
            <a:off x="392165" y="82592"/>
            <a:ext cx="2536156" cy="993734"/>
          </a:xfrm>
          <a:prstGeom prst="rect">
            <a:avLst/>
          </a:prstGeom>
        </p:spPr>
      </p:pic>
      <p:pic>
        <p:nvPicPr>
          <p:cNvPr id="13" name="Imagen 12">
            <a:extLst>
              <a:ext uri="{FF2B5EF4-FFF2-40B4-BE49-F238E27FC236}">
                <a16:creationId xmlns:a16="http://schemas.microsoft.com/office/drawing/2014/main" id="{2392326D-35AF-44B9-AB4A-ED43A197FCB6}"/>
              </a:ext>
            </a:extLst>
          </p:cNvPr>
          <p:cNvPicPr>
            <a:picLocks noChangeAspect="1"/>
          </p:cNvPicPr>
          <p:nvPr/>
        </p:nvPicPr>
        <p:blipFill>
          <a:blip r:embed="rId4"/>
          <a:stretch>
            <a:fillRect/>
          </a:stretch>
        </p:blipFill>
        <p:spPr>
          <a:xfrm>
            <a:off x="7333468" y="363975"/>
            <a:ext cx="1728308" cy="432077"/>
          </a:xfrm>
          <a:prstGeom prst="rect">
            <a:avLst/>
          </a:prstGeom>
        </p:spPr>
      </p:pic>
      <p:pic>
        <p:nvPicPr>
          <p:cNvPr id="2" name="Imagen 1">
            <a:extLst>
              <a:ext uri="{FF2B5EF4-FFF2-40B4-BE49-F238E27FC236}">
                <a16:creationId xmlns:a16="http://schemas.microsoft.com/office/drawing/2014/main" id="{4075C838-D2C6-469A-B69F-7231AEF52F8E}"/>
              </a:ext>
            </a:extLst>
          </p:cNvPr>
          <p:cNvPicPr>
            <a:picLocks noChangeAspect="1"/>
          </p:cNvPicPr>
          <p:nvPr/>
        </p:nvPicPr>
        <p:blipFill>
          <a:blip r:embed="rId5"/>
          <a:stretch>
            <a:fillRect/>
          </a:stretch>
        </p:blipFill>
        <p:spPr>
          <a:xfrm>
            <a:off x="565881" y="1790471"/>
            <a:ext cx="9426387" cy="3964153"/>
          </a:xfrm>
          <a:prstGeom prst="rect">
            <a:avLst/>
          </a:prstGeom>
        </p:spPr>
      </p:pic>
      <p:sp>
        <p:nvSpPr>
          <p:cNvPr id="3" name="CuadroTexto 2">
            <a:extLst>
              <a:ext uri="{FF2B5EF4-FFF2-40B4-BE49-F238E27FC236}">
                <a16:creationId xmlns:a16="http://schemas.microsoft.com/office/drawing/2014/main" id="{45D7BF8C-A3AD-43AB-94E4-B5772CA7B98F}"/>
              </a:ext>
            </a:extLst>
          </p:cNvPr>
          <p:cNvSpPr txBox="1"/>
          <p:nvPr/>
        </p:nvSpPr>
        <p:spPr>
          <a:xfrm>
            <a:off x="2333478" y="2084090"/>
            <a:ext cx="655949" cy="338554"/>
          </a:xfrm>
          <a:prstGeom prst="rect">
            <a:avLst/>
          </a:prstGeom>
          <a:noFill/>
        </p:spPr>
        <p:txBody>
          <a:bodyPr wrap="none" rtlCol="0">
            <a:spAutoFit/>
          </a:bodyPr>
          <a:lstStyle/>
          <a:p>
            <a:r>
              <a:rPr lang="es-ES" sz="1600"/>
              <a:t>WP2:</a:t>
            </a:r>
          </a:p>
        </p:txBody>
      </p:sp>
      <p:sp>
        <p:nvSpPr>
          <p:cNvPr id="8" name="CuadroTexto 7">
            <a:extLst>
              <a:ext uri="{FF2B5EF4-FFF2-40B4-BE49-F238E27FC236}">
                <a16:creationId xmlns:a16="http://schemas.microsoft.com/office/drawing/2014/main" id="{437AEF7C-38CA-4B21-8077-3B50AE4451E9}"/>
              </a:ext>
            </a:extLst>
          </p:cNvPr>
          <p:cNvSpPr txBox="1"/>
          <p:nvPr/>
        </p:nvSpPr>
        <p:spPr>
          <a:xfrm>
            <a:off x="5306226" y="2084090"/>
            <a:ext cx="655949" cy="338554"/>
          </a:xfrm>
          <a:prstGeom prst="rect">
            <a:avLst/>
          </a:prstGeom>
          <a:noFill/>
        </p:spPr>
        <p:txBody>
          <a:bodyPr wrap="none" rtlCol="0">
            <a:spAutoFit/>
          </a:bodyPr>
          <a:lstStyle/>
          <a:p>
            <a:r>
              <a:rPr lang="es-ES" sz="1600"/>
              <a:t>WP3:</a:t>
            </a:r>
          </a:p>
        </p:txBody>
      </p:sp>
      <p:sp>
        <p:nvSpPr>
          <p:cNvPr id="11" name="CuadroTexto 10">
            <a:extLst>
              <a:ext uri="{FF2B5EF4-FFF2-40B4-BE49-F238E27FC236}">
                <a16:creationId xmlns:a16="http://schemas.microsoft.com/office/drawing/2014/main" id="{E763B2CE-72CB-4101-BFB6-7A73BA2F8150}"/>
              </a:ext>
            </a:extLst>
          </p:cNvPr>
          <p:cNvSpPr txBox="1"/>
          <p:nvPr/>
        </p:nvSpPr>
        <p:spPr>
          <a:xfrm>
            <a:off x="3497287" y="3134013"/>
            <a:ext cx="655949" cy="338554"/>
          </a:xfrm>
          <a:prstGeom prst="rect">
            <a:avLst/>
          </a:prstGeom>
          <a:noFill/>
        </p:spPr>
        <p:txBody>
          <a:bodyPr wrap="none" rtlCol="0">
            <a:spAutoFit/>
          </a:bodyPr>
          <a:lstStyle/>
          <a:p>
            <a:r>
              <a:rPr lang="es-ES" sz="1600"/>
              <a:t>WP4:</a:t>
            </a:r>
          </a:p>
        </p:txBody>
      </p:sp>
      <p:sp>
        <p:nvSpPr>
          <p:cNvPr id="12" name="CuadroTexto 11">
            <a:extLst>
              <a:ext uri="{FF2B5EF4-FFF2-40B4-BE49-F238E27FC236}">
                <a16:creationId xmlns:a16="http://schemas.microsoft.com/office/drawing/2014/main" id="{416E185F-8665-4610-A98C-2146026B8559}"/>
              </a:ext>
            </a:extLst>
          </p:cNvPr>
          <p:cNvSpPr txBox="1"/>
          <p:nvPr/>
        </p:nvSpPr>
        <p:spPr>
          <a:xfrm>
            <a:off x="3497287" y="4094354"/>
            <a:ext cx="655949" cy="338554"/>
          </a:xfrm>
          <a:prstGeom prst="rect">
            <a:avLst/>
          </a:prstGeom>
          <a:noFill/>
        </p:spPr>
        <p:txBody>
          <a:bodyPr wrap="none" rtlCol="0">
            <a:spAutoFit/>
          </a:bodyPr>
          <a:lstStyle/>
          <a:p>
            <a:r>
              <a:rPr lang="es-ES" sz="1600"/>
              <a:t>WP5:</a:t>
            </a:r>
          </a:p>
        </p:txBody>
      </p:sp>
      <p:sp>
        <p:nvSpPr>
          <p:cNvPr id="14" name="CuadroTexto 13">
            <a:extLst>
              <a:ext uri="{FF2B5EF4-FFF2-40B4-BE49-F238E27FC236}">
                <a16:creationId xmlns:a16="http://schemas.microsoft.com/office/drawing/2014/main" id="{6BA1903C-E798-419E-B849-6342C020FB9A}"/>
              </a:ext>
            </a:extLst>
          </p:cNvPr>
          <p:cNvSpPr txBox="1"/>
          <p:nvPr/>
        </p:nvSpPr>
        <p:spPr>
          <a:xfrm>
            <a:off x="3497287" y="5088773"/>
            <a:ext cx="655949" cy="338554"/>
          </a:xfrm>
          <a:prstGeom prst="rect">
            <a:avLst/>
          </a:prstGeom>
          <a:noFill/>
        </p:spPr>
        <p:txBody>
          <a:bodyPr wrap="none" rtlCol="0">
            <a:spAutoFit/>
          </a:bodyPr>
          <a:lstStyle/>
          <a:p>
            <a:r>
              <a:rPr lang="es-ES" sz="1600"/>
              <a:t>WP6:</a:t>
            </a:r>
          </a:p>
        </p:txBody>
      </p:sp>
      <p:sp>
        <p:nvSpPr>
          <p:cNvPr id="16" name="CuadroTexto 15">
            <a:extLst>
              <a:ext uri="{FF2B5EF4-FFF2-40B4-BE49-F238E27FC236}">
                <a16:creationId xmlns:a16="http://schemas.microsoft.com/office/drawing/2014/main" id="{F73D4575-C287-4189-A6F4-951316F6D6A5}"/>
              </a:ext>
            </a:extLst>
          </p:cNvPr>
          <p:cNvSpPr txBox="1"/>
          <p:nvPr/>
        </p:nvSpPr>
        <p:spPr>
          <a:xfrm>
            <a:off x="668145" y="1914813"/>
            <a:ext cx="655949" cy="338554"/>
          </a:xfrm>
          <a:prstGeom prst="rect">
            <a:avLst/>
          </a:prstGeom>
          <a:noFill/>
        </p:spPr>
        <p:txBody>
          <a:bodyPr wrap="none" rtlCol="0">
            <a:spAutoFit/>
          </a:bodyPr>
          <a:lstStyle/>
          <a:p>
            <a:r>
              <a:rPr lang="es-ES" sz="1600"/>
              <a:t>WP1:</a:t>
            </a:r>
          </a:p>
        </p:txBody>
      </p:sp>
      <p:sp>
        <p:nvSpPr>
          <p:cNvPr id="17" name="CuadroTexto 16">
            <a:extLst>
              <a:ext uri="{FF2B5EF4-FFF2-40B4-BE49-F238E27FC236}">
                <a16:creationId xmlns:a16="http://schemas.microsoft.com/office/drawing/2014/main" id="{E0F94DAC-A0F8-4B80-968D-DB48AA5ADE9C}"/>
              </a:ext>
            </a:extLst>
          </p:cNvPr>
          <p:cNvSpPr txBox="1"/>
          <p:nvPr/>
        </p:nvSpPr>
        <p:spPr>
          <a:xfrm>
            <a:off x="8974162" y="1993148"/>
            <a:ext cx="655949" cy="338554"/>
          </a:xfrm>
          <a:prstGeom prst="rect">
            <a:avLst/>
          </a:prstGeom>
          <a:noFill/>
        </p:spPr>
        <p:txBody>
          <a:bodyPr wrap="none" rtlCol="0">
            <a:spAutoFit/>
          </a:bodyPr>
          <a:lstStyle/>
          <a:p>
            <a:r>
              <a:rPr lang="es-ES" sz="1600"/>
              <a:t>WP7:</a:t>
            </a:r>
          </a:p>
        </p:txBody>
      </p:sp>
      <p:pic>
        <p:nvPicPr>
          <p:cNvPr id="15" name="Imagen 14">
            <a:extLst>
              <a:ext uri="{FF2B5EF4-FFF2-40B4-BE49-F238E27FC236}">
                <a16:creationId xmlns:a16="http://schemas.microsoft.com/office/drawing/2014/main" id="{5CDDFA18-0658-4D09-91C0-EA6C37195B3C}"/>
              </a:ext>
            </a:extLst>
          </p:cNvPr>
          <p:cNvPicPr>
            <a:picLocks noChangeAspect="1"/>
          </p:cNvPicPr>
          <p:nvPr/>
        </p:nvPicPr>
        <p:blipFill>
          <a:blip r:embed="rId6"/>
          <a:stretch>
            <a:fillRect/>
          </a:stretch>
        </p:blipFill>
        <p:spPr>
          <a:xfrm>
            <a:off x="0" y="6039572"/>
            <a:ext cx="2928321" cy="818428"/>
          </a:xfrm>
          <a:prstGeom prst="rect">
            <a:avLst/>
          </a:prstGeom>
        </p:spPr>
      </p:pic>
      <p:sp>
        <p:nvSpPr>
          <p:cNvPr id="18" name="CuadroTexto 17">
            <a:extLst>
              <a:ext uri="{FF2B5EF4-FFF2-40B4-BE49-F238E27FC236}">
                <a16:creationId xmlns:a16="http://schemas.microsoft.com/office/drawing/2014/main" id="{DE7A2066-B84E-490E-AD20-4D3F31C1435A}"/>
              </a:ext>
            </a:extLst>
          </p:cNvPr>
          <p:cNvSpPr txBox="1"/>
          <p:nvPr/>
        </p:nvSpPr>
        <p:spPr>
          <a:xfrm>
            <a:off x="3406332" y="1032246"/>
            <a:ext cx="4217438" cy="584775"/>
          </a:xfrm>
          <a:prstGeom prst="rect">
            <a:avLst/>
          </a:prstGeom>
          <a:noFill/>
        </p:spPr>
        <p:txBody>
          <a:bodyPr wrap="square" rtlCol="0">
            <a:spAutoFit/>
          </a:bodyPr>
          <a:lstStyle/>
          <a:p>
            <a:r>
              <a:rPr lang="es-ES" sz="1600"/>
              <a:t>Project </a:t>
            </a:r>
            <a:r>
              <a:rPr lang="es-ES" sz="1600" err="1"/>
              <a:t>started</a:t>
            </a:r>
            <a:r>
              <a:rPr lang="es-ES" sz="1600"/>
              <a:t>: 1st </a:t>
            </a:r>
            <a:r>
              <a:rPr lang="es-ES" sz="1600" err="1"/>
              <a:t>July</a:t>
            </a:r>
            <a:r>
              <a:rPr lang="es-ES" sz="1600"/>
              <a:t> 2020</a:t>
            </a:r>
          </a:p>
          <a:p>
            <a:r>
              <a:rPr lang="es-ES" sz="1600"/>
              <a:t>Project </a:t>
            </a:r>
            <a:r>
              <a:rPr lang="es-ES" sz="1600" err="1"/>
              <a:t>will</a:t>
            </a:r>
            <a:r>
              <a:rPr lang="es-ES" sz="1600"/>
              <a:t> </a:t>
            </a:r>
            <a:r>
              <a:rPr lang="es-ES" sz="1600" err="1"/>
              <a:t>finish</a:t>
            </a:r>
            <a:r>
              <a:rPr lang="es-ES" sz="1600"/>
              <a:t>: 1st March 2023</a:t>
            </a:r>
          </a:p>
        </p:txBody>
      </p:sp>
      <p:sp>
        <p:nvSpPr>
          <p:cNvPr id="5" name="Rectángulo: esquinas redondeadas 4">
            <a:extLst>
              <a:ext uri="{FF2B5EF4-FFF2-40B4-BE49-F238E27FC236}">
                <a16:creationId xmlns:a16="http://schemas.microsoft.com/office/drawing/2014/main" id="{4EA93091-C573-4D5B-A354-84A78599FE04}"/>
              </a:ext>
            </a:extLst>
          </p:cNvPr>
          <p:cNvSpPr/>
          <p:nvPr/>
        </p:nvSpPr>
        <p:spPr>
          <a:xfrm>
            <a:off x="3406332" y="3867150"/>
            <a:ext cx="3375468" cy="8096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165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3075152" y="520243"/>
            <a:ext cx="66236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WPs</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3"/>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4"/>
          <a:stretch>
            <a:fillRect/>
          </a:stretch>
        </p:blipFill>
        <p:spPr>
          <a:xfrm>
            <a:off x="7333468" y="363975"/>
            <a:ext cx="1728308" cy="432077"/>
          </a:xfrm>
          <a:prstGeom prst="rect">
            <a:avLst/>
          </a:prstGeom>
        </p:spPr>
      </p:pic>
      <p:pic>
        <p:nvPicPr>
          <p:cNvPr id="3" name="Imagen 2">
            <a:extLst>
              <a:ext uri="{FF2B5EF4-FFF2-40B4-BE49-F238E27FC236}">
                <a16:creationId xmlns:a16="http://schemas.microsoft.com/office/drawing/2014/main" id="{ED085D28-1A52-43E2-8946-675A10D99E6F}"/>
              </a:ext>
            </a:extLst>
          </p:cNvPr>
          <p:cNvPicPr>
            <a:picLocks noChangeAspect="1"/>
          </p:cNvPicPr>
          <p:nvPr/>
        </p:nvPicPr>
        <p:blipFill>
          <a:blip r:embed="rId5"/>
          <a:stretch>
            <a:fillRect/>
          </a:stretch>
        </p:blipFill>
        <p:spPr>
          <a:xfrm>
            <a:off x="566055" y="1109991"/>
            <a:ext cx="9783540" cy="5744377"/>
          </a:xfrm>
          <a:prstGeom prst="rect">
            <a:avLst/>
          </a:prstGeom>
        </p:spPr>
      </p:pic>
      <p:sp>
        <p:nvSpPr>
          <p:cNvPr id="5" name="Rectángulo 4">
            <a:extLst>
              <a:ext uri="{FF2B5EF4-FFF2-40B4-BE49-F238E27FC236}">
                <a16:creationId xmlns:a16="http://schemas.microsoft.com/office/drawing/2014/main" id="{51683CF9-80C8-4783-A658-F164F39908F0}"/>
              </a:ext>
            </a:extLst>
          </p:cNvPr>
          <p:cNvSpPr/>
          <p:nvPr/>
        </p:nvSpPr>
        <p:spPr>
          <a:xfrm>
            <a:off x="3665377" y="809796"/>
            <a:ext cx="4168129" cy="369332"/>
          </a:xfrm>
          <a:prstGeom prst="rect">
            <a:avLst/>
          </a:prstGeom>
        </p:spPr>
        <p:txBody>
          <a:bodyPr wrap="none">
            <a:spAutoFit/>
          </a:bodyPr>
          <a:lstStyle/>
          <a:p>
            <a:r>
              <a:rPr lang="en-US"/>
              <a:t>Funnel methodology followed in ELIOT</a:t>
            </a:r>
            <a:endParaRPr lang="es-ES"/>
          </a:p>
        </p:txBody>
      </p:sp>
    </p:spTree>
    <p:extLst>
      <p:ext uri="{BB962C8B-B14F-4D97-AF65-F5344CB8AC3E}">
        <p14:creationId xmlns:p14="http://schemas.microsoft.com/office/powerpoint/2010/main" val="23306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3"/>
          <a:stretch>
            <a:fillRect/>
          </a:stretch>
        </p:blipFill>
        <p:spPr>
          <a:xfrm>
            <a:off x="10792414" y="293500"/>
            <a:ext cx="907141" cy="604760"/>
          </a:xfrm>
          <a:prstGeom prst="rect">
            <a:avLst/>
          </a:prstGeom>
        </p:spPr>
      </p:pic>
      <p:sp>
        <p:nvSpPr>
          <p:cNvPr id="4" name="Rectángulo 3">
            <a:extLst>
              <a:ext uri="{FF2B5EF4-FFF2-40B4-BE49-F238E27FC236}">
                <a16:creationId xmlns:a16="http://schemas.microsoft.com/office/drawing/2014/main" id="{253F4BE4-ACFD-4C4E-AA2C-21E8E0BC3349}"/>
              </a:ext>
            </a:extLst>
          </p:cNvPr>
          <p:cNvSpPr/>
          <p:nvPr/>
        </p:nvSpPr>
        <p:spPr>
          <a:xfrm>
            <a:off x="3075152" y="520243"/>
            <a:ext cx="38656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WP2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Literature</a:t>
            </a: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review</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4"/>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5"/>
          <a:stretch>
            <a:fillRect/>
          </a:stretch>
        </p:blipFill>
        <p:spPr>
          <a:xfrm>
            <a:off x="7333468" y="363975"/>
            <a:ext cx="1728308" cy="432077"/>
          </a:xfrm>
          <a:prstGeom prst="rect">
            <a:avLst/>
          </a:prstGeom>
        </p:spPr>
      </p:pic>
      <p:sp>
        <p:nvSpPr>
          <p:cNvPr id="5" name="Rectángulo 4">
            <a:extLst>
              <a:ext uri="{FF2B5EF4-FFF2-40B4-BE49-F238E27FC236}">
                <a16:creationId xmlns:a16="http://schemas.microsoft.com/office/drawing/2014/main" id="{51683CF9-80C8-4783-A658-F164F39908F0}"/>
              </a:ext>
            </a:extLst>
          </p:cNvPr>
          <p:cNvSpPr/>
          <p:nvPr/>
        </p:nvSpPr>
        <p:spPr>
          <a:xfrm>
            <a:off x="4280173" y="1035307"/>
            <a:ext cx="2580194" cy="369332"/>
          </a:xfrm>
          <a:prstGeom prst="rect">
            <a:avLst/>
          </a:prstGeom>
        </p:spPr>
        <p:txBody>
          <a:bodyPr wrap="none">
            <a:spAutoFit/>
          </a:bodyPr>
          <a:lstStyle/>
          <a:p>
            <a:r>
              <a:rPr lang="en-US"/>
              <a:t>TRLs of ELIOT solutions</a:t>
            </a:r>
            <a:endParaRPr lang="es-ES"/>
          </a:p>
        </p:txBody>
      </p:sp>
      <p:pic>
        <p:nvPicPr>
          <p:cNvPr id="7" name="Imagen 6">
            <a:extLst>
              <a:ext uri="{FF2B5EF4-FFF2-40B4-BE49-F238E27FC236}">
                <a16:creationId xmlns:a16="http://schemas.microsoft.com/office/drawing/2014/main" id="{DC05D81E-1783-4C95-AE76-E121C4091D1C}"/>
              </a:ext>
            </a:extLst>
          </p:cNvPr>
          <p:cNvPicPr>
            <a:picLocks noChangeAspect="1"/>
          </p:cNvPicPr>
          <p:nvPr/>
        </p:nvPicPr>
        <p:blipFill>
          <a:blip r:embed="rId6"/>
          <a:stretch>
            <a:fillRect/>
          </a:stretch>
        </p:blipFill>
        <p:spPr>
          <a:xfrm>
            <a:off x="0" y="1581149"/>
            <a:ext cx="7897700" cy="4031999"/>
          </a:xfrm>
          <a:prstGeom prst="rect">
            <a:avLst/>
          </a:prstGeom>
        </p:spPr>
      </p:pic>
      <p:pic>
        <p:nvPicPr>
          <p:cNvPr id="9" name="Imagen 8">
            <a:extLst>
              <a:ext uri="{FF2B5EF4-FFF2-40B4-BE49-F238E27FC236}">
                <a16:creationId xmlns:a16="http://schemas.microsoft.com/office/drawing/2014/main" id="{558F6C93-3CE7-43E7-B15A-E5A6DE95B9BC}"/>
              </a:ext>
            </a:extLst>
          </p:cNvPr>
          <p:cNvPicPr>
            <a:picLocks noChangeAspect="1"/>
          </p:cNvPicPr>
          <p:nvPr/>
        </p:nvPicPr>
        <p:blipFill>
          <a:blip r:embed="rId7"/>
          <a:stretch>
            <a:fillRect/>
          </a:stretch>
        </p:blipFill>
        <p:spPr>
          <a:xfrm>
            <a:off x="7897700" y="1608631"/>
            <a:ext cx="3989600" cy="3857244"/>
          </a:xfrm>
          <a:prstGeom prst="rect">
            <a:avLst/>
          </a:prstGeom>
        </p:spPr>
      </p:pic>
      <p:pic>
        <p:nvPicPr>
          <p:cNvPr id="14" name="Imagen 13">
            <a:extLst>
              <a:ext uri="{FF2B5EF4-FFF2-40B4-BE49-F238E27FC236}">
                <a16:creationId xmlns:a16="http://schemas.microsoft.com/office/drawing/2014/main" id="{C7D39B25-1215-41F7-AAF3-8ABCF89F3B3F}"/>
              </a:ext>
            </a:extLst>
          </p:cNvPr>
          <p:cNvPicPr>
            <a:picLocks noChangeAspect="1"/>
          </p:cNvPicPr>
          <p:nvPr/>
        </p:nvPicPr>
        <p:blipFill>
          <a:blip r:embed="rId8"/>
          <a:stretch>
            <a:fillRect/>
          </a:stretch>
        </p:blipFill>
        <p:spPr>
          <a:xfrm>
            <a:off x="0" y="6039572"/>
            <a:ext cx="2928321" cy="818428"/>
          </a:xfrm>
          <a:prstGeom prst="rect">
            <a:avLst/>
          </a:prstGeom>
        </p:spPr>
      </p:pic>
    </p:spTree>
    <p:extLst>
      <p:ext uri="{BB962C8B-B14F-4D97-AF65-F5344CB8AC3E}">
        <p14:creationId xmlns:p14="http://schemas.microsoft.com/office/powerpoint/2010/main" val="296598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9363301C-14BD-4C4C-8395-8EC398E2FA08}"/>
              </a:ext>
            </a:extLst>
          </p:cNvPr>
          <p:cNvPicPr>
            <a:picLocks noChangeAspect="1"/>
          </p:cNvPicPr>
          <p:nvPr/>
        </p:nvPicPr>
        <p:blipFill>
          <a:blip r:embed="rId2"/>
          <a:stretch>
            <a:fillRect/>
          </a:stretch>
        </p:blipFill>
        <p:spPr>
          <a:xfrm>
            <a:off x="10792414" y="293500"/>
            <a:ext cx="907141" cy="604760"/>
          </a:xfrm>
          <a:prstGeom prst="rect">
            <a:avLst/>
          </a:prstGeom>
        </p:spPr>
      </p:pic>
      <p:pic>
        <p:nvPicPr>
          <p:cNvPr id="13" name="Imagen 12">
            <a:extLst>
              <a:ext uri="{FF2B5EF4-FFF2-40B4-BE49-F238E27FC236}">
                <a16:creationId xmlns:a16="http://schemas.microsoft.com/office/drawing/2014/main" id="{92BA163D-B891-4F26-935B-5758BBCD67A9}"/>
              </a:ext>
            </a:extLst>
          </p:cNvPr>
          <p:cNvPicPr>
            <a:picLocks noChangeAspect="1"/>
          </p:cNvPicPr>
          <p:nvPr/>
        </p:nvPicPr>
        <p:blipFill>
          <a:blip r:embed="rId3"/>
          <a:stretch>
            <a:fillRect/>
          </a:stretch>
        </p:blipFill>
        <p:spPr>
          <a:xfrm>
            <a:off x="392165" y="82592"/>
            <a:ext cx="2536156" cy="993734"/>
          </a:xfrm>
          <a:prstGeom prst="rect">
            <a:avLst/>
          </a:prstGeom>
        </p:spPr>
      </p:pic>
      <p:pic>
        <p:nvPicPr>
          <p:cNvPr id="6" name="Imagen 5">
            <a:extLst>
              <a:ext uri="{FF2B5EF4-FFF2-40B4-BE49-F238E27FC236}">
                <a16:creationId xmlns:a16="http://schemas.microsoft.com/office/drawing/2014/main" id="{4F48D1AB-305B-4325-87CB-4A7F645B246B}"/>
              </a:ext>
            </a:extLst>
          </p:cNvPr>
          <p:cNvPicPr>
            <a:picLocks noChangeAspect="1"/>
          </p:cNvPicPr>
          <p:nvPr/>
        </p:nvPicPr>
        <p:blipFill>
          <a:blip r:embed="rId4"/>
          <a:stretch>
            <a:fillRect/>
          </a:stretch>
        </p:blipFill>
        <p:spPr>
          <a:xfrm>
            <a:off x="7333468" y="363975"/>
            <a:ext cx="1728308" cy="432077"/>
          </a:xfrm>
          <a:prstGeom prst="rect">
            <a:avLst/>
          </a:prstGeom>
        </p:spPr>
      </p:pic>
      <p:pic>
        <p:nvPicPr>
          <p:cNvPr id="8" name="Picture 7">
            <a:extLst>
              <a:ext uri="{FF2B5EF4-FFF2-40B4-BE49-F238E27FC236}">
                <a16:creationId xmlns:a16="http://schemas.microsoft.com/office/drawing/2014/main" id="{A8334D2D-AE97-4636-9AFB-7DB0C938D255}"/>
              </a:ext>
            </a:extLst>
          </p:cNvPr>
          <p:cNvPicPr>
            <a:picLocks noChangeAspect="1"/>
          </p:cNvPicPr>
          <p:nvPr/>
        </p:nvPicPr>
        <p:blipFill>
          <a:blip r:embed="rId5"/>
          <a:stretch>
            <a:fillRect/>
          </a:stretch>
        </p:blipFill>
        <p:spPr>
          <a:xfrm>
            <a:off x="-8507" y="1715273"/>
            <a:ext cx="6307144" cy="3925508"/>
          </a:xfrm>
          <a:prstGeom prst="rect">
            <a:avLst/>
          </a:prstGeom>
          <a:solidFill>
            <a:schemeClr val="bg1"/>
          </a:solidFill>
        </p:spPr>
      </p:pic>
      <p:pic>
        <p:nvPicPr>
          <p:cNvPr id="9" name="Picture 6">
            <a:extLst>
              <a:ext uri="{FF2B5EF4-FFF2-40B4-BE49-F238E27FC236}">
                <a16:creationId xmlns:a16="http://schemas.microsoft.com/office/drawing/2014/main" id="{78B9A4ED-5580-422A-8374-DD70845C0B2E}"/>
              </a:ext>
            </a:extLst>
          </p:cNvPr>
          <p:cNvPicPr>
            <a:picLocks noChangeAspect="1"/>
          </p:cNvPicPr>
          <p:nvPr/>
        </p:nvPicPr>
        <p:blipFill>
          <a:blip r:embed="rId6"/>
          <a:stretch>
            <a:fillRect/>
          </a:stretch>
        </p:blipFill>
        <p:spPr>
          <a:xfrm>
            <a:off x="6198640" y="1668750"/>
            <a:ext cx="6024465" cy="4047158"/>
          </a:xfrm>
          <a:prstGeom prst="rect">
            <a:avLst/>
          </a:prstGeom>
          <a:solidFill>
            <a:schemeClr val="bg1"/>
          </a:solidFill>
        </p:spPr>
      </p:pic>
      <p:sp>
        <p:nvSpPr>
          <p:cNvPr id="11" name="Rectángulo 10">
            <a:extLst>
              <a:ext uri="{FF2B5EF4-FFF2-40B4-BE49-F238E27FC236}">
                <a16:creationId xmlns:a16="http://schemas.microsoft.com/office/drawing/2014/main" id="{5FEF954A-2010-4529-AE30-65695AB98685}"/>
              </a:ext>
            </a:extLst>
          </p:cNvPr>
          <p:cNvSpPr/>
          <p:nvPr/>
        </p:nvSpPr>
        <p:spPr>
          <a:xfrm>
            <a:off x="3075152" y="520243"/>
            <a:ext cx="38656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RESULTS: WP2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Literature</a:t>
            </a:r>
            <a:r>
              <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rPr>
              <a:t> </a:t>
            </a:r>
            <a:r>
              <a:rPr kumimoji="0" lang="es-ES" sz="1600" b="0" i="0" u="none" strike="noStrike" kern="1200" cap="none" spc="0" normalizeH="0" baseline="0" noProof="0" err="1">
                <a:ln>
                  <a:noFill/>
                </a:ln>
                <a:solidFill>
                  <a:srgbClr val="656E81"/>
                </a:solidFill>
                <a:effectLst/>
                <a:uLnTx/>
                <a:uFillTx/>
                <a:latin typeface="Arial Black" panose="020B0A04020102020204" pitchFamily="34" charset="0"/>
                <a:ea typeface="+mn-ea"/>
                <a:cs typeface="+mn-cs"/>
              </a:rPr>
              <a:t>review</a:t>
            </a:r>
            <a:endParaRPr kumimoji="0" lang="es-ES" sz="1600" b="0" i="0" u="none" strike="noStrike" kern="1200" cap="none" spc="0" normalizeH="0" baseline="0" noProof="0">
              <a:ln>
                <a:noFill/>
              </a:ln>
              <a:solidFill>
                <a:srgbClr val="656E81"/>
              </a:solidFill>
              <a:effectLst/>
              <a:uLnTx/>
              <a:uFillTx/>
              <a:latin typeface="Arial Black" panose="020B0A04020102020204" pitchFamily="34" charset="0"/>
              <a:ea typeface="+mn-ea"/>
              <a:cs typeface="+mn-cs"/>
            </a:endParaRPr>
          </a:p>
        </p:txBody>
      </p:sp>
      <p:sp>
        <p:nvSpPr>
          <p:cNvPr id="15" name="CuadroTexto 14">
            <a:extLst>
              <a:ext uri="{FF2B5EF4-FFF2-40B4-BE49-F238E27FC236}">
                <a16:creationId xmlns:a16="http://schemas.microsoft.com/office/drawing/2014/main" id="{413AE83E-D7D5-4794-A679-E1434B679369}"/>
              </a:ext>
            </a:extLst>
          </p:cNvPr>
          <p:cNvSpPr txBox="1"/>
          <p:nvPr/>
        </p:nvSpPr>
        <p:spPr>
          <a:xfrm>
            <a:off x="2032775" y="1345941"/>
            <a:ext cx="1791092" cy="369332"/>
          </a:xfrm>
          <a:prstGeom prst="rect">
            <a:avLst/>
          </a:prstGeom>
          <a:noFill/>
        </p:spPr>
        <p:txBody>
          <a:bodyPr wrap="square" rtlCol="0">
            <a:spAutoFit/>
          </a:bodyPr>
          <a:lstStyle/>
          <a:p>
            <a:r>
              <a:rPr lang="es-ES"/>
              <a:t>Composites</a:t>
            </a:r>
          </a:p>
        </p:txBody>
      </p:sp>
      <p:sp>
        <p:nvSpPr>
          <p:cNvPr id="16" name="CuadroTexto 15">
            <a:extLst>
              <a:ext uri="{FF2B5EF4-FFF2-40B4-BE49-F238E27FC236}">
                <a16:creationId xmlns:a16="http://schemas.microsoft.com/office/drawing/2014/main" id="{E9753A63-14F8-4C6A-B752-E9C2E224951F}"/>
              </a:ext>
            </a:extLst>
          </p:cNvPr>
          <p:cNvSpPr txBox="1"/>
          <p:nvPr/>
        </p:nvSpPr>
        <p:spPr>
          <a:xfrm>
            <a:off x="8166230" y="1299418"/>
            <a:ext cx="1791092" cy="369332"/>
          </a:xfrm>
          <a:prstGeom prst="rect">
            <a:avLst/>
          </a:prstGeom>
          <a:noFill/>
        </p:spPr>
        <p:txBody>
          <a:bodyPr wrap="square" rtlCol="0">
            <a:spAutoFit/>
          </a:bodyPr>
          <a:lstStyle/>
          <a:p>
            <a:r>
              <a:rPr lang="es-ES"/>
              <a:t>Biocomposites</a:t>
            </a:r>
          </a:p>
        </p:txBody>
      </p:sp>
      <p:pic>
        <p:nvPicPr>
          <p:cNvPr id="14" name="Imagen 13">
            <a:extLst>
              <a:ext uri="{FF2B5EF4-FFF2-40B4-BE49-F238E27FC236}">
                <a16:creationId xmlns:a16="http://schemas.microsoft.com/office/drawing/2014/main" id="{13691711-AAED-45E9-936D-3673C5E6EB8F}"/>
              </a:ext>
            </a:extLst>
          </p:cNvPr>
          <p:cNvPicPr>
            <a:picLocks noChangeAspect="1"/>
          </p:cNvPicPr>
          <p:nvPr/>
        </p:nvPicPr>
        <p:blipFill>
          <a:blip r:embed="rId7"/>
          <a:stretch>
            <a:fillRect/>
          </a:stretch>
        </p:blipFill>
        <p:spPr>
          <a:xfrm>
            <a:off x="0" y="6039572"/>
            <a:ext cx="2928321" cy="818428"/>
          </a:xfrm>
          <a:prstGeom prst="rect">
            <a:avLst/>
          </a:prstGeom>
        </p:spPr>
      </p:pic>
    </p:spTree>
    <p:extLst>
      <p:ext uri="{BB962C8B-B14F-4D97-AF65-F5344CB8AC3E}">
        <p14:creationId xmlns:p14="http://schemas.microsoft.com/office/powerpoint/2010/main" val="20316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8f2ff-fdce-49e3-b513-46510a8b47d9">
      <Terms xmlns="http://schemas.microsoft.com/office/infopath/2007/PartnerControls"/>
    </lcf76f155ced4ddcb4097134ff3c332f>
    <TaxCatchAll xmlns="abd41042-c7c8-4c08-9edf-21bca4ef15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D454D89797039744A25AF81369CFFC29" ma:contentTypeVersion="15" ma:contentTypeDescription="Crear nuevo documento." ma:contentTypeScope="" ma:versionID="b4a2f3a4be7c4b92c51cd5ae6d0b5822">
  <xsd:schema xmlns:xsd="http://www.w3.org/2001/XMLSchema" xmlns:xs="http://www.w3.org/2001/XMLSchema" xmlns:p="http://schemas.microsoft.com/office/2006/metadata/properties" xmlns:ns2="cc48f2ff-fdce-49e3-b513-46510a8b47d9" xmlns:ns3="abd41042-c7c8-4c08-9edf-21bca4ef156d" targetNamespace="http://schemas.microsoft.com/office/2006/metadata/properties" ma:root="true" ma:fieldsID="af870b4407baf75e1f2e933dcf647756" ns2:_="" ns3:_="">
    <xsd:import namespace="cc48f2ff-fdce-49e3-b513-46510a8b47d9"/>
    <xsd:import namespace="abd41042-c7c8-4c08-9edf-21bca4ef15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8f2ff-fdce-49e3-b513-46510a8b47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6a36a150-6b0f-415d-91d8-457b6ff5e71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d41042-c7c8-4c08-9edf-21bca4ef156d"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0988a1bb-9e4f-4d66-882b-736f950b7300}" ma:internalName="TaxCatchAll" ma:showField="CatchAllData" ma:web="abd41042-c7c8-4c08-9edf-21bca4ef1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FDD582-456A-4ED8-AE37-5E791EAB691B}">
  <ds:schemaRefs>
    <ds:schemaRef ds:uri="abd41042-c7c8-4c08-9edf-21bca4ef156d"/>
    <ds:schemaRef ds:uri="cc48f2ff-fdce-49e3-b513-46510a8b47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43EA02-776F-46BB-B260-8F8F49B055C9}"/>
</file>

<file path=customXml/itemProps3.xml><?xml version="1.0" encoding="utf-8"?>
<ds:datastoreItem xmlns:ds="http://schemas.openxmlformats.org/officeDocument/2006/customXml" ds:itemID="{8953CBEC-8F9B-400F-B9BC-6CCE8243CF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12</TotalTime>
  <Words>1221</Words>
  <Application>Microsoft Office PowerPoint</Application>
  <PresentationFormat>Panorámica</PresentationFormat>
  <Paragraphs>171</Paragraphs>
  <Slides>20</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Arial</vt:lpstr>
      <vt:lpstr>Arial Black</vt:lpstr>
      <vt:lpstr>Calibri</vt:lpstr>
      <vt:lpstr>Segoe Script</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Mª Carmen Cobos Serrano</dc:creator>
  <cp:lastModifiedBy>Nora Lardiés Miazza AIMPLAS</cp:lastModifiedBy>
  <cp:revision>1</cp:revision>
  <dcterms:created xsi:type="dcterms:W3CDTF">2017-07-14T10:47:48Z</dcterms:created>
  <dcterms:modified xsi:type="dcterms:W3CDTF">2022-02-14T17:24:19Z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0x010100D454D89797039744A25AF81369CFFC29</vt:lpwstr>
  </property>
</Properties>
</file>