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4"/>
  </p:sldMasterIdLst>
  <p:notesMasterIdLst>
    <p:notesMasterId r:id="rId6"/>
  </p:notesMasterIdLst>
  <p:sldIdLst>
    <p:sldId id="347" r:id="rId5"/>
  </p:sldIdLst>
  <p:sldSz cx="6858000" cy="12192000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gio Fita" initials="SF" lastIdx="11" clrIdx="0">
    <p:extLst>
      <p:ext uri="{19B8F6BF-5375-455C-9EA6-DF929625EA0E}">
        <p15:presenceInfo xmlns:p15="http://schemas.microsoft.com/office/powerpoint/2012/main" userId="S-1-5-21-3780346217-2699934304-1944409764-1475" providerId="AD"/>
      </p:ext>
    </p:extLst>
  </p:cmAuthor>
  <p:cmAuthor id="2" name="Oksana Buy" initials="OB" lastIdx="1" clrIdx="1">
    <p:extLst>
      <p:ext uri="{19B8F6BF-5375-455C-9EA6-DF929625EA0E}">
        <p15:presenceInfo xmlns:p15="http://schemas.microsoft.com/office/powerpoint/2012/main" userId="S-1-5-21-3780346217-2699934304-1944409764-39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CBD"/>
    <a:srgbClr val="656E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4132AC-9CED-45F9-B75E-858ECEE6D559}" v="56" dt="2023-01-31T14:16:21.921"/>
    <p1510:client id="{786DA118-C008-47D9-9F0C-764FECABE5A3}" v="217" vWet="221" dt="2023-01-31T14:12:55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a Lardiés Miazza AIMPLAS" userId="1701b1b7-4cd8-4752-84c7-b594336a8ec5" providerId="ADAL" clId="{374132AC-9CED-45F9-B75E-858ECEE6D559}"/>
    <pc:docChg chg="undo custSel modSld">
      <pc:chgData name="Nora Lardiés Miazza AIMPLAS" userId="1701b1b7-4cd8-4752-84c7-b594336a8ec5" providerId="ADAL" clId="{374132AC-9CED-45F9-B75E-858ECEE6D559}" dt="2023-01-31T14:16:21.921" v="459" actId="20577"/>
      <pc:docMkLst>
        <pc:docMk/>
      </pc:docMkLst>
      <pc:sldChg chg="addSp delSp modSp mod">
        <pc:chgData name="Nora Lardiés Miazza AIMPLAS" userId="1701b1b7-4cd8-4752-84c7-b594336a8ec5" providerId="ADAL" clId="{374132AC-9CED-45F9-B75E-858ECEE6D559}" dt="2023-01-31T14:16:21.921" v="459" actId="20577"/>
        <pc:sldMkLst>
          <pc:docMk/>
          <pc:sldMk cId="3228004043" sldId="347"/>
        </pc:sldMkLst>
        <pc:spChg chg="del">
          <ac:chgData name="Nora Lardiés Miazza AIMPLAS" userId="1701b1b7-4cd8-4752-84c7-b594336a8ec5" providerId="ADAL" clId="{374132AC-9CED-45F9-B75E-858ECEE6D559}" dt="2023-01-30T15:10:22.776" v="222" actId="478"/>
          <ac:spMkLst>
            <pc:docMk/>
            <pc:sldMk cId="3228004043" sldId="347"/>
            <ac:spMk id="2" creationId="{5346521E-BEDE-4F35-985F-BA11B48C68E3}"/>
          </ac:spMkLst>
        </pc:spChg>
        <pc:spChg chg="mod">
          <ac:chgData name="Nora Lardiés Miazza AIMPLAS" userId="1701b1b7-4cd8-4752-84c7-b594336a8ec5" providerId="ADAL" clId="{374132AC-9CED-45F9-B75E-858ECEE6D559}" dt="2023-01-30T15:08:26.005" v="206" actId="1076"/>
          <ac:spMkLst>
            <pc:docMk/>
            <pc:sldMk cId="3228004043" sldId="347"/>
            <ac:spMk id="5" creationId="{83F25DF4-A546-44E7-9D8F-A39CFF1499AC}"/>
          </ac:spMkLst>
        </pc:spChg>
        <pc:spChg chg="mod">
          <ac:chgData name="Nora Lardiés Miazza AIMPLAS" userId="1701b1b7-4cd8-4752-84c7-b594336a8ec5" providerId="ADAL" clId="{374132AC-9CED-45F9-B75E-858ECEE6D559}" dt="2023-01-31T14:16:01.972" v="458" actId="20577"/>
          <ac:spMkLst>
            <pc:docMk/>
            <pc:sldMk cId="3228004043" sldId="347"/>
            <ac:spMk id="6" creationId="{B66449D0-C16F-477C-AA64-2443B92EA3D0}"/>
          </ac:spMkLst>
        </pc:spChg>
        <pc:spChg chg="add mod">
          <ac:chgData name="Nora Lardiés Miazza AIMPLAS" userId="1701b1b7-4cd8-4752-84c7-b594336a8ec5" providerId="ADAL" clId="{374132AC-9CED-45F9-B75E-858ECEE6D559}" dt="2023-01-31T14:15:49.255" v="457" actId="1076"/>
          <ac:spMkLst>
            <pc:docMk/>
            <pc:sldMk cId="3228004043" sldId="347"/>
            <ac:spMk id="7" creationId="{E3A89B66-2396-0C51-F3E5-F119E739D9ED}"/>
          </ac:spMkLst>
        </pc:spChg>
        <pc:spChg chg="add">
          <ac:chgData name="Nora Lardiés Miazza AIMPLAS" userId="1701b1b7-4cd8-4752-84c7-b594336a8ec5" providerId="ADAL" clId="{374132AC-9CED-45F9-B75E-858ECEE6D559}" dt="2023-01-31T14:15:08.051" v="449" actId="11529"/>
          <ac:spMkLst>
            <pc:docMk/>
            <pc:sldMk cId="3228004043" sldId="347"/>
            <ac:spMk id="8" creationId="{5E4FAB05-1439-3D31-CB46-3A6A98612B10}"/>
          </ac:spMkLst>
        </pc:spChg>
        <pc:spChg chg="del">
          <ac:chgData name="Nora Lardiés Miazza AIMPLAS" userId="1701b1b7-4cd8-4752-84c7-b594336a8ec5" providerId="ADAL" clId="{374132AC-9CED-45F9-B75E-858ECEE6D559}" dt="2023-01-30T14:59:43.981" v="22" actId="478"/>
          <ac:spMkLst>
            <pc:docMk/>
            <pc:sldMk cId="3228004043" sldId="347"/>
            <ac:spMk id="9" creationId="{0B6AF019-F738-46E6-BF49-90F763758634}"/>
          </ac:spMkLst>
        </pc:spChg>
        <pc:spChg chg="del">
          <ac:chgData name="Nora Lardiés Miazza AIMPLAS" userId="1701b1b7-4cd8-4752-84c7-b594336a8ec5" providerId="ADAL" clId="{374132AC-9CED-45F9-B75E-858ECEE6D559}" dt="2023-01-30T14:59:59.080" v="25" actId="478"/>
          <ac:spMkLst>
            <pc:docMk/>
            <pc:sldMk cId="3228004043" sldId="347"/>
            <ac:spMk id="10" creationId="{21ECDE87-D54E-4BF7-AD1E-A71BBC7219B6}"/>
          </ac:spMkLst>
        </pc:spChg>
        <pc:spChg chg="add mod">
          <ac:chgData name="Nora Lardiés Miazza AIMPLAS" userId="1701b1b7-4cd8-4752-84c7-b594336a8ec5" providerId="ADAL" clId="{374132AC-9CED-45F9-B75E-858ECEE6D559}" dt="2023-01-31T14:16:21.921" v="459" actId="20577"/>
          <ac:spMkLst>
            <pc:docMk/>
            <pc:sldMk cId="3228004043" sldId="347"/>
            <ac:spMk id="12" creationId="{46D536A1-5DC7-B7BA-4842-5CCD24ED7386}"/>
          </ac:spMkLst>
        </pc:spChg>
        <pc:spChg chg="add mod">
          <ac:chgData name="Nora Lardiés Miazza AIMPLAS" userId="1701b1b7-4cd8-4752-84c7-b594336a8ec5" providerId="ADAL" clId="{374132AC-9CED-45F9-B75E-858ECEE6D559}" dt="2023-01-31T14:15:42.208" v="452" actId="20577"/>
          <ac:spMkLst>
            <pc:docMk/>
            <pc:sldMk cId="3228004043" sldId="347"/>
            <ac:spMk id="14" creationId="{862DBE55-AE2F-43BF-7F8C-D371EA4352C3}"/>
          </ac:spMkLst>
        </pc:spChg>
        <pc:spChg chg="del">
          <ac:chgData name="Nora Lardiés Miazza AIMPLAS" userId="1701b1b7-4cd8-4752-84c7-b594336a8ec5" providerId="ADAL" clId="{374132AC-9CED-45F9-B75E-858ECEE6D559}" dt="2023-01-30T14:59:53.935" v="24" actId="478"/>
          <ac:spMkLst>
            <pc:docMk/>
            <pc:sldMk cId="3228004043" sldId="347"/>
            <ac:spMk id="24" creationId="{86FC5BE6-BE59-49BD-B150-4B44CFA5C1DE}"/>
          </ac:spMkLst>
        </pc:spChg>
        <pc:spChg chg="del">
          <ac:chgData name="Nora Lardiés Miazza AIMPLAS" userId="1701b1b7-4cd8-4752-84c7-b594336a8ec5" providerId="ADAL" clId="{374132AC-9CED-45F9-B75E-858ECEE6D559}" dt="2023-01-30T15:18:45.256" v="405" actId="478"/>
          <ac:spMkLst>
            <pc:docMk/>
            <pc:sldMk cId="3228004043" sldId="347"/>
            <ac:spMk id="25" creationId="{EFDDE3CA-544F-4EC8-8B0B-9DCE4EE1162D}"/>
          </ac:spMkLst>
        </pc:spChg>
        <pc:spChg chg="mod">
          <ac:chgData name="Nora Lardiés Miazza AIMPLAS" userId="1701b1b7-4cd8-4752-84c7-b594336a8ec5" providerId="ADAL" clId="{374132AC-9CED-45F9-B75E-858ECEE6D559}" dt="2023-01-30T15:14:35.906" v="306" actId="1076"/>
          <ac:spMkLst>
            <pc:docMk/>
            <pc:sldMk cId="3228004043" sldId="347"/>
            <ac:spMk id="26" creationId="{E53F3797-C48F-4678-81DF-D0132A5554C9}"/>
          </ac:spMkLst>
        </pc:spChg>
        <pc:spChg chg="del">
          <ac:chgData name="Nora Lardiés Miazza AIMPLAS" userId="1701b1b7-4cd8-4752-84c7-b594336a8ec5" providerId="ADAL" clId="{374132AC-9CED-45F9-B75E-858ECEE6D559}" dt="2023-01-30T14:59:51.731" v="23" actId="478"/>
          <ac:spMkLst>
            <pc:docMk/>
            <pc:sldMk cId="3228004043" sldId="347"/>
            <ac:spMk id="27" creationId="{8F037EBA-2B63-4949-8AB7-B4F8E56A53EC}"/>
          </ac:spMkLst>
        </pc:spChg>
        <pc:spChg chg="del">
          <ac:chgData name="Nora Lardiés Miazza AIMPLAS" userId="1701b1b7-4cd8-4752-84c7-b594336a8ec5" providerId="ADAL" clId="{374132AC-9CED-45F9-B75E-858ECEE6D559}" dt="2023-01-30T14:59:29.571" v="18" actId="478"/>
          <ac:spMkLst>
            <pc:docMk/>
            <pc:sldMk cId="3228004043" sldId="347"/>
            <ac:spMk id="44" creationId="{2B35A744-CE84-4AE3-BCDF-EE3CDE06A917}"/>
          </ac:spMkLst>
        </pc:spChg>
        <pc:spChg chg="del">
          <ac:chgData name="Nora Lardiés Miazza AIMPLAS" userId="1701b1b7-4cd8-4752-84c7-b594336a8ec5" providerId="ADAL" clId="{374132AC-9CED-45F9-B75E-858ECEE6D559}" dt="2023-01-30T15:00:09.684" v="26" actId="478"/>
          <ac:spMkLst>
            <pc:docMk/>
            <pc:sldMk cId="3228004043" sldId="347"/>
            <ac:spMk id="45" creationId="{57FAE079-972C-4FEB-8F5C-FA8F8E391F6F}"/>
          </ac:spMkLst>
        </pc:spChg>
        <pc:spChg chg="mod">
          <ac:chgData name="Nora Lardiés Miazza AIMPLAS" userId="1701b1b7-4cd8-4752-84c7-b594336a8ec5" providerId="ADAL" clId="{374132AC-9CED-45F9-B75E-858ECEE6D559}" dt="2023-01-30T15:13:49.856" v="303" actId="6549"/>
          <ac:spMkLst>
            <pc:docMk/>
            <pc:sldMk cId="3228004043" sldId="347"/>
            <ac:spMk id="97" creationId="{EE0B99C2-9261-4C42-8253-D835C4BDC4AC}"/>
          </ac:spMkLst>
        </pc:spChg>
        <pc:spChg chg="mod">
          <ac:chgData name="Nora Lardiés Miazza AIMPLAS" userId="1701b1b7-4cd8-4752-84c7-b594336a8ec5" providerId="ADAL" clId="{374132AC-9CED-45F9-B75E-858ECEE6D559}" dt="2023-01-30T15:14:33.419" v="305" actId="14100"/>
          <ac:spMkLst>
            <pc:docMk/>
            <pc:sldMk cId="3228004043" sldId="347"/>
            <ac:spMk id="106" creationId="{31FDFEA7-AFAE-4F46-AC83-E7EA487BB62D}"/>
          </ac:spMkLst>
        </pc:spChg>
        <pc:spChg chg="mod">
          <ac:chgData name="Nora Lardiés Miazza AIMPLAS" userId="1701b1b7-4cd8-4752-84c7-b594336a8ec5" providerId="ADAL" clId="{374132AC-9CED-45F9-B75E-858ECEE6D559}" dt="2023-01-30T15:08:13.482" v="202" actId="1076"/>
          <ac:spMkLst>
            <pc:docMk/>
            <pc:sldMk cId="3228004043" sldId="347"/>
            <ac:spMk id="236" creationId="{9727E7B4-866D-42FC-9604-E3C1198B58C9}"/>
          </ac:spMkLst>
        </pc:spChg>
        <pc:graphicFrameChg chg="add del mod">
          <ac:chgData name="Nora Lardiés Miazza AIMPLAS" userId="1701b1b7-4cd8-4752-84c7-b594336a8ec5" providerId="ADAL" clId="{374132AC-9CED-45F9-B75E-858ECEE6D559}" dt="2023-01-30T15:08:11.657" v="201" actId="1076"/>
          <ac:graphicFrameMkLst>
            <pc:docMk/>
            <pc:sldMk cId="3228004043" sldId="347"/>
            <ac:graphicFrameMk id="16" creationId="{FB63C3F2-B0D9-4127-A1A3-0A9936881C70}"/>
          </ac:graphicFrameMkLst>
        </pc:graphicFrameChg>
        <pc:picChg chg="mod">
          <ac:chgData name="Nora Lardiés Miazza AIMPLAS" userId="1701b1b7-4cd8-4752-84c7-b594336a8ec5" providerId="ADAL" clId="{374132AC-9CED-45F9-B75E-858ECEE6D559}" dt="2023-01-30T15:08:21.435" v="205" actId="1076"/>
          <ac:picMkLst>
            <pc:docMk/>
            <pc:sldMk cId="3228004043" sldId="347"/>
            <ac:picMk id="3" creationId="{FCA92067-079D-47FF-AB89-684677A582DF}"/>
          </ac:picMkLst>
        </pc:picChg>
        <pc:picChg chg="del">
          <ac:chgData name="Nora Lardiés Miazza AIMPLAS" userId="1701b1b7-4cd8-4752-84c7-b594336a8ec5" providerId="ADAL" clId="{374132AC-9CED-45F9-B75E-858ECEE6D559}" dt="2023-01-30T14:59:14.905" v="14" actId="478"/>
          <ac:picMkLst>
            <pc:docMk/>
            <pc:sldMk cId="3228004043" sldId="347"/>
            <ac:picMk id="7" creationId="{7CF83A71-7AA9-43DF-A87A-1D120A96A1DD}"/>
          </ac:picMkLst>
        </pc:picChg>
        <pc:picChg chg="del">
          <ac:chgData name="Nora Lardiés Miazza AIMPLAS" userId="1701b1b7-4cd8-4752-84c7-b594336a8ec5" providerId="ADAL" clId="{374132AC-9CED-45F9-B75E-858ECEE6D559}" dt="2023-01-30T14:59:11.731" v="13" actId="478"/>
          <ac:picMkLst>
            <pc:docMk/>
            <pc:sldMk cId="3228004043" sldId="347"/>
            <ac:picMk id="8" creationId="{B792A635-D0F2-478D-9BA4-4B502468188B}"/>
          </ac:picMkLst>
        </pc:picChg>
        <pc:picChg chg="mod">
          <ac:chgData name="Nora Lardiés Miazza AIMPLAS" userId="1701b1b7-4cd8-4752-84c7-b594336a8ec5" providerId="ADAL" clId="{374132AC-9CED-45F9-B75E-858ECEE6D559}" dt="2023-01-30T15:14:38.513" v="307" actId="1076"/>
          <ac:picMkLst>
            <pc:docMk/>
            <pc:sldMk cId="3228004043" sldId="347"/>
            <ac:picMk id="181" creationId="{89D5463B-5419-479E-B811-AF93FB1EFDDC}"/>
          </ac:picMkLst>
        </pc:picChg>
      </pc:sldChg>
    </pc:docChg>
  </pc:docChgLst>
  <pc:docChgLst>
    <pc:chgData name="Samani, P. (Pouya)" userId="4c36cc22-4508-429d-bb66-a3f6d361d9d4" providerId="ADAL" clId="{786DA118-C008-47D9-9F0C-764FECABE5A3}"/>
    <pc:docChg chg="undo custSel addSld delSld modSld">
      <pc:chgData name="Samani, P. (Pouya)" userId="4c36cc22-4508-429d-bb66-a3f6d361d9d4" providerId="ADAL" clId="{786DA118-C008-47D9-9F0C-764FECABE5A3}" dt="2023-01-31T13:41:36.265" v="621" actId="20577"/>
      <pc:docMkLst>
        <pc:docMk/>
      </pc:docMkLst>
      <pc:sldChg chg="addSp delSp modSp mod">
        <pc:chgData name="Samani, P. (Pouya)" userId="4c36cc22-4508-429d-bb66-a3f6d361d9d4" providerId="ADAL" clId="{786DA118-C008-47D9-9F0C-764FECABE5A3}" dt="2023-01-31T13:41:36.265" v="621" actId="20577"/>
        <pc:sldMkLst>
          <pc:docMk/>
          <pc:sldMk cId="3228004043" sldId="347"/>
        </pc:sldMkLst>
        <pc:spChg chg="add mod">
          <ac:chgData name="Samani, P. (Pouya)" userId="4c36cc22-4508-429d-bb66-a3f6d361d9d4" providerId="ADAL" clId="{786DA118-C008-47D9-9F0C-764FECABE5A3}" dt="2023-01-31T13:41:36.265" v="621" actId="20577"/>
          <ac:spMkLst>
            <pc:docMk/>
            <pc:sldMk cId="3228004043" sldId="347"/>
            <ac:spMk id="2" creationId="{9CFD18E3-5405-518B-7C12-D6EF286F70C6}"/>
          </ac:spMkLst>
        </pc:spChg>
        <pc:spChg chg="mod">
          <ac:chgData name="Samani, P. (Pouya)" userId="4c36cc22-4508-429d-bb66-a3f6d361d9d4" providerId="ADAL" clId="{786DA118-C008-47D9-9F0C-764FECABE5A3}" dt="2023-01-31T08:18:34.578" v="97" actId="20577"/>
          <ac:spMkLst>
            <pc:docMk/>
            <pc:sldMk cId="3228004043" sldId="347"/>
            <ac:spMk id="97" creationId="{EE0B99C2-9261-4C42-8253-D835C4BDC4AC}"/>
          </ac:spMkLst>
        </pc:spChg>
        <pc:graphicFrameChg chg="add mod">
          <ac:chgData name="Samani, P. (Pouya)" userId="4c36cc22-4508-429d-bb66-a3f6d361d9d4" providerId="ADAL" clId="{786DA118-C008-47D9-9F0C-764FECABE5A3}" dt="2023-01-31T13:29:27.459" v="160"/>
          <ac:graphicFrameMkLst>
            <pc:docMk/>
            <pc:sldMk cId="3228004043" sldId="347"/>
            <ac:graphicFrameMk id="7" creationId="{CE5DFEEB-FBAD-4E80-A5F9-F02D3F413FD7}"/>
          </ac:graphicFrameMkLst>
        </pc:graphicFrameChg>
        <pc:graphicFrameChg chg="add del mod">
          <ac:chgData name="Samani, P. (Pouya)" userId="4c36cc22-4508-429d-bb66-a3f6d361d9d4" providerId="ADAL" clId="{786DA118-C008-47D9-9F0C-764FECABE5A3}" dt="2023-01-31T13:29:45.193" v="167"/>
          <ac:graphicFrameMkLst>
            <pc:docMk/>
            <pc:sldMk cId="3228004043" sldId="347"/>
            <ac:graphicFrameMk id="8" creationId="{B7BD6261-FACC-CB52-88E2-40C3BE8E3203}"/>
          </ac:graphicFrameMkLst>
        </pc:graphicFrameChg>
        <pc:graphicFrameChg chg="add del mod">
          <ac:chgData name="Samani, P. (Pouya)" userId="4c36cc22-4508-429d-bb66-a3f6d361d9d4" providerId="ADAL" clId="{786DA118-C008-47D9-9F0C-764FECABE5A3}" dt="2023-01-31T13:30:04.197" v="171" actId="478"/>
          <ac:graphicFrameMkLst>
            <pc:docMk/>
            <pc:sldMk cId="3228004043" sldId="347"/>
            <ac:graphicFrameMk id="9" creationId="{6AAFFDA1-0A16-0E5A-AA40-BD67A24A86B4}"/>
          </ac:graphicFrameMkLst>
        </pc:graphicFrameChg>
        <pc:graphicFrameChg chg="add mod">
          <ac:chgData name="Samani, P. (Pouya)" userId="4c36cc22-4508-429d-bb66-a3f6d361d9d4" providerId="ADAL" clId="{786DA118-C008-47D9-9F0C-764FECABE5A3}" dt="2023-01-31T13:39:55.413" v="431" actId="20577"/>
          <ac:graphicFrameMkLst>
            <pc:docMk/>
            <pc:sldMk cId="3228004043" sldId="347"/>
            <ac:graphicFrameMk id="10" creationId="{4A69D07F-2949-CF3C-5F7A-F48AB92F359E}"/>
          </ac:graphicFrameMkLst>
        </pc:graphicFrameChg>
        <pc:graphicFrameChg chg="add del mod">
          <ac:chgData name="Samani, P. (Pouya)" userId="4c36cc22-4508-429d-bb66-a3f6d361d9d4" providerId="ADAL" clId="{786DA118-C008-47D9-9F0C-764FECABE5A3}" dt="2023-01-31T13:34:32.720" v="302"/>
          <ac:graphicFrameMkLst>
            <pc:docMk/>
            <pc:sldMk cId="3228004043" sldId="347"/>
            <ac:graphicFrameMk id="11" creationId="{AB9A99A7-BAA1-4671-3D53-00AC030124EB}"/>
          </ac:graphicFrameMkLst>
        </pc:graphicFrameChg>
        <pc:graphicFrameChg chg="add mod modGraphic">
          <ac:chgData name="Samani, P. (Pouya)" userId="4c36cc22-4508-429d-bb66-a3f6d361d9d4" providerId="ADAL" clId="{786DA118-C008-47D9-9F0C-764FECABE5A3}" dt="2023-01-31T13:38:18.994" v="409" actId="1076"/>
          <ac:graphicFrameMkLst>
            <pc:docMk/>
            <pc:sldMk cId="3228004043" sldId="347"/>
            <ac:graphicFrameMk id="13" creationId="{FADA53C4-9078-FA92-CC65-F5C5376A6239}"/>
          </ac:graphicFrameMkLst>
        </pc:graphicFrameChg>
      </pc:sldChg>
      <pc:sldChg chg="addSp delSp modSp new del mod">
        <pc:chgData name="Samani, P. (Pouya)" userId="4c36cc22-4508-429d-bb66-a3f6d361d9d4" providerId="ADAL" clId="{786DA118-C008-47D9-9F0C-764FECABE5A3}" dt="2023-01-31T13:38:23.644" v="410" actId="2696"/>
        <pc:sldMkLst>
          <pc:docMk/>
          <pc:sldMk cId="3327191116" sldId="348"/>
        </pc:sldMkLst>
        <pc:spChg chg="add del mod">
          <ac:chgData name="Samani, P. (Pouya)" userId="4c36cc22-4508-429d-bb66-a3f6d361d9d4" providerId="ADAL" clId="{786DA118-C008-47D9-9F0C-764FECABE5A3}" dt="2023-01-31T13:31:33.047" v="176" actId="478"/>
          <ac:spMkLst>
            <pc:docMk/>
            <pc:sldMk cId="3327191116" sldId="348"/>
            <ac:spMk id="2" creationId="{73D5B896-77D6-4EE0-323B-E01D47BDCFEA}"/>
          </ac:spMkLst>
        </pc:spChg>
        <pc:graphicFrameChg chg="add del mod">
          <ac:chgData name="Samani, P. (Pouya)" userId="4c36cc22-4508-429d-bb66-a3f6d361d9d4" providerId="ADAL" clId="{786DA118-C008-47D9-9F0C-764FECABE5A3}" dt="2023-01-31T13:30:11.876" v="172" actId="478"/>
          <ac:graphicFrameMkLst>
            <pc:docMk/>
            <pc:sldMk cId="3327191116" sldId="348"/>
            <ac:graphicFrameMk id="3" creationId="{CE5DFEEB-FBAD-4E80-A5F9-F02D3F413FD7}"/>
          </ac:graphicFrameMkLst>
        </pc:graphicFrameChg>
        <pc:graphicFrameChg chg="add del mod">
          <ac:chgData name="Samani, P. (Pouya)" userId="4c36cc22-4508-429d-bb66-a3f6d361d9d4" providerId="ADAL" clId="{786DA118-C008-47D9-9F0C-764FECABE5A3}" dt="2023-01-31T13:36:09.608" v="361" actId="478"/>
          <ac:graphicFrameMkLst>
            <pc:docMk/>
            <pc:sldMk cId="3327191116" sldId="348"/>
            <ac:graphicFrameMk id="4" creationId="{CE5DFEEB-FBAD-4E80-A5F9-F02D3F413FD7}"/>
          </ac:graphicFrameMkLst>
        </pc:graphicFrameChg>
        <pc:graphicFrameChg chg="add mod modGraphic">
          <ac:chgData name="Samani, P. (Pouya)" userId="4c36cc22-4508-429d-bb66-a3f6d361d9d4" providerId="ADAL" clId="{786DA118-C008-47D9-9F0C-764FECABE5A3}" dt="2023-01-31T13:36:42.408" v="378" actId="14100"/>
          <ac:graphicFrameMkLst>
            <pc:docMk/>
            <pc:sldMk cId="3327191116" sldId="348"/>
            <ac:graphicFrameMk id="5" creationId="{36F1E427-E108-6253-E119-397CC14D78E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implas.sharepoint.com/sites/ELIOT/Documentos%20compartidos/WORKPACKAGES/WP6/LCA/Results%20ELIOT_full%20LC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sz="600"/>
              <a:t>Global warming potential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'MR_BAsalt_PFA RESULTS'!$I$40</c:f>
              <c:strCache>
                <c:ptCount val="1"/>
                <c:pt idx="0">
                  <c:v>Electricity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cat>
          <c:val>
            <c:numRef>
              <c:f>'MR_BAsalt_PFA RESULTS'!$I$41:$I$43</c:f>
              <c:numCache>
                <c:formatCode>General</c:formatCode>
                <c:ptCount val="3"/>
                <c:pt idx="0">
                  <c:v>0.31014803984276801</c:v>
                </c:pt>
                <c:pt idx="1">
                  <c:v>0.3159859872085457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A-4472-B71A-E13AC794C150}"/>
            </c:ext>
          </c:extLst>
        </c:ser>
        <c:ser>
          <c:idx val="2"/>
          <c:order val="2"/>
          <c:tx>
            <c:strRef>
              <c:f>'MR_BAsalt_PFA RESULTS'!$J$40</c:f>
              <c:strCache>
                <c:ptCount val="1"/>
                <c:pt idx="0">
                  <c:v>Heat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cat>
          <c:val>
            <c:numRef>
              <c:f>'MR_BAsalt_PFA RESULTS'!$J$41:$J$43</c:f>
              <c:numCache>
                <c:formatCode>General</c:formatCode>
                <c:ptCount val="3"/>
                <c:pt idx="0">
                  <c:v>0.34125090630692101</c:v>
                </c:pt>
                <c:pt idx="1">
                  <c:v>9.8883618889729699E-2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A-4472-B71A-E13AC794C150}"/>
            </c:ext>
          </c:extLst>
        </c:ser>
        <c:ser>
          <c:idx val="3"/>
          <c:order val="3"/>
          <c:tx>
            <c:strRef>
              <c:f>'MR_BAsalt_PFA RESULTS'!$K$40</c:f>
              <c:strCache>
                <c:ptCount val="1"/>
                <c:pt idx="0">
                  <c:v>Avoided fibers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cat>
          <c:val>
            <c:numRef>
              <c:f>'MR_BAsalt_PFA RESULTS'!$K$41:$K$43</c:f>
              <c:numCache>
                <c:formatCode>General</c:formatCode>
                <c:ptCount val="3"/>
                <c:pt idx="0">
                  <c:v>-0.15381862125607501</c:v>
                </c:pt>
                <c:pt idx="1">
                  <c:v>-0.16392529334416001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A-4472-B71A-E13AC794C150}"/>
            </c:ext>
          </c:extLst>
        </c:ser>
        <c:ser>
          <c:idx val="4"/>
          <c:order val="4"/>
          <c:tx>
            <c:strRef>
              <c:f>'MR_BAsalt_PFA RESULTS'!$L$40</c:f>
              <c:strCache>
                <c:ptCount val="1"/>
                <c:pt idx="0">
                  <c:v>Avoided product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cat>
          <c:val>
            <c:numRef>
              <c:f>'MR_BAsalt_PFA RESULTS'!$L$41:$L$43</c:f>
              <c:numCache>
                <c:formatCode>General</c:formatCode>
                <c:ptCount val="3"/>
                <c:pt idx="0">
                  <c:v>-3.4009311833586249E-2</c:v>
                </c:pt>
                <c:pt idx="1">
                  <c:v>-0.106102255158578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3A-4472-B71A-E13AC794C150}"/>
            </c:ext>
          </c:extLst>
        </c:ser>
        <c:ser>
          <c:idx val="5"/>
          <c:order val="5"/>
          <c:tx>
            <c:strRef>
              <c:f>'MR_BAsalt_PFA RESULTS'!$M$40</c:f>
              <c:strCache>
                <c:ptCount val="1"/>
                <c:pt idx="0">
                  <c:v>Waste treatment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cat>
          <c:val>
            <c:numRef>
              <c:f>'MR_BAsalt_PFA RESULTS'!$M$41:$M$43</c:f>
              <c:numCache>
                <c:formatCode>General</c:formatCode>
                <c:ptCount val="3"/>
                <c:pt idx="0">
                  <c:v>0</c:v>
                </c:pt>
                <c:pt idx="1">
                  <c:v>2.6112641431133331E-3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3A-4472-B71A-E13AC794C150}"/>
            </c:ext>
          </c:extLst>
        </c:ser>
        <c:ser>
          <c:idx val="6"/>
          <c:order val="6"/>
          <c:tx>
            <c:strRef>
              <c:f>'MR_BAsalt_PFA RESULTS'!$N$40</c:f>
              <c:strCache>
                <c:ptCount val="1"/>
                <c:pt idx="0">
                  <c:v>Solvents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25400">
              <a:noFill/>
            </a:ln>
            <a:effectLst/>
          </c:spPr>
          <c:invertIfNegative val="0"/>
          <c:cat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cat>
          <c:val>
            <c:numRef>
              <c:f>'MR_BAsalt_PFA RESULTS'!$N$41:$N$43</c:f>
              <c:numCache>
                <c:formatCode>General</c:formatCode>
                <c:ptCount val="3"/>
                <c:pt idx="1">
                  <c:v>0.16519456765907858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3A-4472-B71A-E13AC794C150}"/>
            </c:ext>
          </c:extLst>
        </c:ser>
        <c:ser>
          <c:idx val="7"/>
          <c:order val="7"/>
          <c:tx>
            <c:strRef>
              <c:f>'MR_BAsalt_PFA RESULTS'!$O$40</c:f>
              <c:strCache>
                <c:ptCount val="1"/>
                <c:pt idx="0">
                  <c:v>Fiber washing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cat>
          <c:val>
            <c:numRef>
              <c:f>'MR_BAsalt_PFA RESULTS'!$O$41:$O$43</c:f>
              <c:numCache>
                <c:formatCode>General</c:formatCode>
                <c:ptCount val="3"/>
                <c:pt idx="1">
                  <c:v>8.2240078962546107E-2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3A-4472-B71A-E13AC794C150}"/>
            </c:ext>
          </c:extLst>
        </c:ser>
        <c:ser>
          <c:idx val="8"/>
          <c:order val="8"/>
          <c:tx>
            <c:strRef>
              <c:f>'MR_BAsalt_PFA RESULTS'!$P$40</c:f>
              <c:strCache>
                <c:ptCount val="1"/>
                <c:pt idx="0">
                  <c:v>Avoided filler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 w="25400">
              <a:noFill/>
            </a:ln>
            <a:effectLst/>
          </c:spPr>
          <c:invertIfNegative val="0"/>
          <c:cat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cat>
          <c:val>
            <c:numRef>
              <c:f>'MR_BAsalt_PFA RESULTS'!$P$41:$P$43</c:f>
              <c:numCache>
                <c:formatCode>General</c:formatCode>
                <c:ptCount val="3"/>
                <c:pt idx="0">
                  <c:v>-9.6082614574006006E-2</c:v>
                </c:pt>
                <c:pt idx="1">
                  <c:v>-9.6082614574006006E-2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13A-4472-B71A-E13AC794C150}"/>
            </c:ext>
          </c:extLst>
        </c:ser>
        <c:ser>
          <c:idx val="9"/>
          <c:order val="9"/>
          <c:tx>
            <c:strRef>
              <c:f>'MR_BAsalt_PFA RESULTS'!$Q$40</c:f>
              <c:strCache>
                <c:ptCount val="1"/>
                <c:pt idx="0">
                  <c:v>Landfill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 w="25400">
              <a:noFill/>
            </a:ln>
            <a:effectLst/>
          </c:spPr>
          <c:invertIfNegative val="0"/>
          <c:cat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cat>
          <c:val>
            <c:numRef>
              <c:f>'MR_BAsalt_PFA RESULTS'!$Q$41:$Q$43</c:f>
              <c:numCache>
                <c:formatCode>General</c:formatCode>
                <c:ptCount val="3"/>
                <c:pt idx="2">
                  <c:v>0.735498205553476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3A-4472-B71A-E13AC794C1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45599152"/>
        <c:axId val="1545608720"/>
      </c:barChart>
      <c:scatterChart>
        <c:scatterStyle val="lineMarker"/>
        <c:varyColors val="0"/>
        <c:ser>
          <c:idx val="0"/>
          <c:order val="0"/>
          <c:tx>
            <c:strRef>
              <c:f>'MR_BAsalt_PFA RESULTS'!$H$40</c:f>
              <c:strCache>
                <c:ptCount val="1"/>
                <c:pt idx="0">
                  <c:v>Total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solidFill>
                <a:schemeClr val="bg1">
                  <a:lumMod val="95000"/>
                  <a:alpha val="62000"/>
                </a:schemeClr>
              </a:solidFill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'MR_BAsalt_PFA RESULTS'!$G$41:$G$43</c:f>
              <c:strCache>
                <c:ptCount val="3"/>
                <c:pt idx="0">
                  <c:v>Pyrolysis</c:v>
                </c:pt>
                <c:pt idx="1">
                  <c:v>Solvolysis</c:v>
                </c:pt>
                <c:pt idx="2">
                  <c:v>Landfill</c:v>
                </c:pt>
              </c:strCache>
            </c:strRef>
          </c:xVal>
          <c:yVal>
            <c:numRef>
              <c:f>'MR_BAsalt_PFA RESULTS'!$H$41:$H$43</c:f>
              <c:numCache>
                <c:formatCode>0.000</c:formatCode>
                <c:ptCount val="3"/>
                <c:pt idx="0">
                  <c:v>0.36748839848602166</c:v>
                </c:pt>
                <c:pt idx="1">
                  <c:v>0.29880535378626932</c:v>
                </c:pt>
                <c:pt idx="2">
                  <c:v>0.735498205553476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13A-4472-B71A-E13AC794C1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545599152"/>
        <c:axId val="1545608720"/>
      </c:scatterChart>
      <c:catAx>
        <c:axId val="15455991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600" err="1"/>
                  <a:t>Pyrolysis</a:t>
                </a:r>
                <a:r>
                  <a:rPr lang="nl-NL" sz="600"/>
                  <a:t>    </a:t>
                </a:r>
                <a:r>
                  <a:rPr lang="nl-NL" sz="600" err="1"/>
                  <a:t>Solvolysis</a:t>
                </a:r>
                <a:r>
                  <a:rPr lang="nl-NL" sz="600" baseline="0"/>
                  <a:t>   </a:t>
                </a:r>
                <a:r>
                  <a:rPr lang="nl-NL" sz="600" err="1"/>
                  <a:t>Landfill</a:t>
                </a:r>
                <a:endParaRPr lang="nl-NL" sz="600"/>
              </a:p>
            </c:rich>
          </c:tx>
          <c:layout>
            <c:manualLayout>
              <c:xMode val="edge"/>
              <c:yMode val="edge"/>
              <c:x val="0.19971456946909921"/>
              <c:y val="0.892510504934192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45608720"/>
        <c:crosses val="autoZero"/>
        <c:auto val="1"/>
        <c:lblAlgn val="ctr"/>
        <c:lblOffset val="100"/>
        <c:noMultiLvlLbl val="0"/>
      </c:catAx>
      <c:valAx>
        <c:axId val="154560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 sz="600" b="0" i="0" baseline="0">
                    <a:effectLst/>
                  </a:rPr>
                  <a:t>kg of CO</a:t>
                </a:r>
                <a:r>
                  <a:rPr lang="nl-NL" sz="600" b="0" i="0" baseline="-25000">
                    <a:effectLst/>
                  </a:rPr>
                  <a:t>2</a:t>
                </a:r>
                <a:r>
                  <a:rPr lang="nl-NL" sz="600" b="0" i="0" baseline="0">
                    <a:effectLst/>
                  </a:rPr>
                  <a:t>eq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559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2C50A-E70E-493A-AA3C-45796173031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408AB9E-C833-4CC6-A74D-5DD227408FD6}">
      <dgm:prSet phldrT="[Text]"/>
      <dgm:spPr/>
      <dgm:t>
        <a:bodyPr/>
        <a:lstStyle/>
        <a:p>
          <a:r>
            <a:rPr lang="en-GB"/>
            <a:t>Potential applications of the output products</a:t>
          </a:r>
        </a:p>
      </dgm:t>
    </dgm:pt>
    <dgm:pt modelId="{740A868F-FD73-49A4-AD6A-F8B61B5E8C0E}" type="parTrans" cxnId="{F6E7BEA5-8EA1-4FEE-985F-9245B784331B}">
      <dgm:prSet/>
      <dgm:spPr/>
      <dgm:t>
        <a:bodyPr/>
        <a:lstStyle/>
        <a:p>
          <a:endParaRPr lang="en-GB"/>
        </a:p>
      </dgm:t>
    </dgm:pt>
    <dgm:pt modelId="{26D4BAD0-96D0-481C-B9AC-51C65E2B96E8}" type="sibTrans" cxnId="{F6E7BEA5-8EA1-4FEE-985F-9245B784331B}">
      <dgm:prSet/>
      <dgm:spPr/>
      <dgm:t>
        <a:bodyPr/>
        <a:lstStyle/>
        <a:p>
          <a:endParaRPr lang="en-GB"/>
        </a:p>
      </dgm:t>
    </dgm:pt>
    <dgm:pt modelId="{AE2D9D33-7161-4D38-8458-2C9F2D0ADDA0}">
      <dgm:prSet phldrT="[Text]"/>
      <dgm:spPr/>
      <dgm:t>
        <a:bodyPr/>
        <a:lstStyle/>
        <a:p>
          <a:r>
            <a:rPr lang="en-GB"/>
            <a:t>SWOT analysis</a:t>
          </a:r>
        </a:p>
      </dgm:t>
    </dgm:pt>
    <dgm:pt modelId="{6C647C85-2FC5-463F-9426-8A66A779A051}" type="parTrans" cxnId="{99A06749-4146-4931-AE6A-98E7D5D5DD75}">
      <dgm:prSet/>
      <dgm:spPr/>
      <dgm:t>
        <a:bodyPr/>
        <a:lstStyle/>
        <a:p>
          <a:endParaRPr lang="en-GB"/>
        </a:p>
      </dgm:t>
    </dgm:pt>
    <dgm:pt modelId="{D9AA36A2-FED1-441F-A98A-F39B1DAFF0C9}" type="sibTrans" cxnId="{99A06749-4146-4931-AE6A-98E7D5D5DD75}">
      <dgm:prSet/>
      <dgm:spPr/>
      <dgm:t>
        <a:bodyPr/>
        <a:lstStyle/>
        <a:p>
          <a:endParaRPr lang="en-GB"/>
        </a:p>
      </dgm:t>
    </dgm:pt>
    <dgm:pt modelId="{028D999E-E92A-4F90-BFBE-09F230CE271A}">
      <dgm:prSet phldrT="[Text]"/>
      <dgm:spPr/>
      <dgm:t>
        <a:bodyPr/>
        <a:lstStyle/>
        <a:p>
          <a:r>
            <a:rPr lang="en-GB"/>
            <a:t>Technology readiness level (TRL).</a:t>
          </a:r>
        </a:p>
      </dgm:t>
    </dgm:pt>
    <dgm:pt modelId="{9A69483E-E501-4B8B-AB1B-AA8815F5CED7}" type="parTrans" cxnId="{416D8CA4-19BE-42FE-9E8E-CCAA5E15C82C}">
      <dgm:prSet/>
      <dgm:spPr/>
      <dgm:t>
        <a:bodyPr/>
        <a:lstStyle/>
        <a:p>
          <a:endParaRPr lang="en-GB"/>
        </a:p>
      </dgm:t>
    </dgm:pt>
    <dgm:pt modelId="{9383D18A-C9C7-4E56-A328-0CED0991A49E}" type="sibTrans" cxnId="{416D8CA4-19BE-42FE-9E8E-CCAA5E15C82C}">
      <dgm:prSet/>
      <dgm:spPr/>
      <dgm:t>
        <a:bodyPr/>
        <a:lstStyle/>
        <a:p>
          <a:endParaRPr lang="en-GB"/>
        </a:p>
      </dgm:t>
    </dgm:pt>
    <dgm:pt modelId="{C8551994-4FDE-460D-B873-390CC385CA28}">
      <dgm:prSet phldrT="[Text]"/>
      <dgm:spPr/>
      <dgm:t>
        <a:bodyPr/>
        <a:lstStyle/>
        <a:p>
          <a:r>
            <a:rPr lang="en-GB"/>
            <a:t>Type and form of output products recovered</a:t>
          </a:r>
        </a:p>
      </dgm:t>
    </dgm:pt>
    <dgm:pt modelId="{0F861E37-FF6B-4FB1-B9D2-FD697BC43185}" type="parTrans" cxnId="{C9350785-05D4-4938-9457-5700A017A55C}">
      <dgm:prSet/>
      <dgm:spPr/>
      <dgm:t>
        <a:bodyPr/>
        <a:lstStyle/>
        <a:p>
          <a:endParaRPr lang="en-GB"/>
        </a:p>
      </dgm:t>
    </dgm:pt>
    <dgm:pt modelId="{9DCE1CD5-8942-4B5F-92BB-30119627B998}" type="sibTrans" cxnId="{C9350785-05D4-4938-9457-5700A017A55C}">
      <dgm:prSet/>
      <dgm:spPr/>
      <dgm:t>
        <a:bodyPr/>
        <a:lstStyle/>
        <a:p>
          <a:endParaRPr lang="en-GB"/>
        </a:p>
      </dgm:t>
    </dgm:pt>
    <dgm:pt modelId="{3B2F111C-E1AF-4146-9C26-DE146331E5B3}" type="pres">
      <dgm:prSet presAssocID="{E912C50A-E70E-493A-AA3C-457961730311}" presName="Name0" presStyleCnt="0">
        <dgm:presLayoutVars>
          <dgm:chMax val="7"/>
          <dgm:chPref val="7"/>
          <dgm:dir/>
        </dgm:presLayoutVars>
      </dgm:prSet>
      <dgm:spPr/>
    </dgm:pt>
    <dgm:pt modelId="{AD492963-5340-4EB8-BE50-C2E9C1D2629E}" type="pres">
      <dgm:prSet presAssocID="{E912C50A-E70E-493A-AA3C-457961730311}" presName="Name1" presStyleCnt="0"/>
      <dgm:spPr/>
    </dgm:pt>
    <dgm:pt modelId="{6B6733D8-4280-485D-A84C-E16D550BB717}" type="pres">
      <dgm:prSet presAssocID="{E912C50A-E70E-493A-AA3C-457961730311}" presName="cycle" presStyleCnt="0"/>
      <dgm:spPr/>
    </dgm:pt>
    <dgm:pt modelId="{7CD27261-CFE9-4F2E-B2E2-8C700BB82DAA}" type="pres">
      <dgm:prSet presAssocID="{E912C50A-E70E-493A-AA3C-457961730311}" presName="srcNode" presStyleLbl="node1" presStyleIdx="0" presStyleCnt="4"/>
      <dgm:spPr/>
    </dgm:pt>
    <dgm:pt modelId="{0623DB29-F14F-40E8-8F7F-6AC6D8368764}" type="pres">
      <dgm:prSet presAssocID="{E912C50A-E70E-493A-AA3C-457961730311}" presName="conn" presStyleLbl="parChTrans1D2" presStyleIdx="0" presStyleCnt="1"/>
      <dgm:spPr/>
    </dgm:pt>
    <dgm:pt modelId="{A63C050F-C570-46CF-8BB5-08F70D104941}" type="pres">
      <dgm:prSet presAssocID="{E912C50A-E70E-493A-AA3C-457961730311}" presName="extraNode" presStyleLbl="node1" presStyleIdx="0" presStyleCnt="4"/>
      <dgm:spPr/>
    </dgm:pt>
    <dgm:pt modelId="{AE130D32-AF19-417D-97EB-02476E971EC1}" type="pres">
      <dgm:prSet presAssocID="{E912C50A-E70E-493A-AA3C-457961730311}" presName="dstNode" presStyleLbl="node1" presStyleIdx="0" presStyleCnt="4"/>
      <dgm:spPr/>
    </dgm:pt>
    <dgm:pt modelId="{0500121B-08D4-41A0-85A2-2D0AE7C8E846}" type="pres">
      <dgm:prSet presAssocID="{C8551994-4FDE-460D-B873-390CC385CA28}" presName="text_1" presStyleLbl="node1" presStyleIdx="0" presStyleCnt="4">
        <dgm:presLayoutVars>
          <dgm:bulletEnabled val="1"/>
        </dgm:presLayoutVars>
      </dgm:prSet>
      <dgm:spPr/>
    </dgm:pt>
    <dgm:pt modelId="{30F901A4-184E-4EC8-A55B-8316F4AA79B2}" type="pres">
      <dgm:prSet presAssocID="{C8551994-4FDE-460D-B873-390CC385CA28}" presName="accent_1" presStyleCnt="0"/>
      <dgm:spPr/>
    </dgm:pt>
    <dgm:pt modelId="{DF3A9B01-46E1-40E4-A93D-6E005C2F4F21}" type="pres">
      <dgm:prSet presAssocID="{C8551994-4FDE-460D-B873-390CC385CA28}" presName="accentRepeatNode" presStyleLbl="solidFgAcc1" presStyleIdx="0" presStyleCnt="4"/>
      <dgm:spPr/>
    </dgm:pt>
    <dgm:pt modelId="{5CA7BBF8-B166-46EF-9ECA-34F318F3FFCE}" type="pres">
      <dgm:prSet presAssocID="{5408AB9E-C833-4CC6-A74D-5DD227408FD6}" presName="text_2" presStyleLbl="node1" presStyleIdx="1" presStyleCnt="4" custLinFactNeighborX="-72076" custLinFactNeighborY="-1332">
        <dgm:presLayoutVars>
          <dgm:bulletEnabled val="1"/>
        </dgm:presLayoutVars>
      </dgm:prSet>
      <dgm:spPr/>
    </dgm:pt>
    <dgm:pt modelId="{7E026216-5098-4294-87E9-44AF921DD734}" type="pres">
      <dgm:prSet presAssocID="{5408AB9E-C833-4CC6-A74D-5DD227408FD6}" presName="accent_2" presStyleCnt="0"/>
      <dgm:spPr/>
    </dgm:pt>
    <dgm:pt modelId="{62116DD6-C68A-4342-9537-B9F039F9DB5C}" type="pres">
      <dgm:prSet presAssocID="{5408AB9E-C833-4CC6-A74D-5DD227408FD6}" presName="accentRepeatNode" presStyleLbl="solidFgAcc1" presStyleIdx="1" presStyleCnt="4"/>
      <dgm:spPr/>
    </dgm:pt>
    <dgm:pt modelId="{412706FB-CE9C-4FCF-A21A-484E9703F269}" type="pres">
      <dgm:prSet presAssocID="{AE2D9D33-7161-4D38-8458-2C9F2D0ADDA0}" presName="text_3" presStyleLbl="node1" presStyleIdx="2" presStyleCnt="4">
        <dgm:presLayoutVars>
          <dgm:bulletEnabled val="1"/>
        </dgm:presLayoutVars>
      </dgm:prSet>
      <dgm:spPr/>
    </dgm:pt>
    <dgm:pt modelId="{4C77D2A0-61A0-473A-B0FC-A67A251614B6}" type="pres">
      <dgm:prSet presAssocID="{AE2D9D33-7161-4D38-8458-2C9F2D0ADDA0}" presName="accent_3" presStyleCnt="0"/>
      <dgm:spPr/>
    </dgm:pt>
    <dgm:pt modelId="{6D6A5B78-3959-4ED9-9027-E9A953318306}" type="pres">
      <dgm:prSet presAssocID="{AE2D9D33-7161-4D38-8458-2C9F2D0ADDA0}" presName="accentRepeatNode" presStyleLbl="solidFgAcc1" presStyleIdx="2" presStyleCnt="4"/>
      <dgm:spPr/>
    </dgm:pt>
    <dgm:pt modelId="{AB76A351-123D-4E3E-A7C6-0C3DED29AE83}" type="pres">
      <dgm:prSet presAssocID="{028D999E-E92A-4F90-BFBE-09F230CE271A}" presName="text_4" presStyleLbl="node1" presStyleIdx="3" presStyleCnt="4">
        <dgm:presLayoutVars>
          <dgm:bulletEnabled val="1"/>
        </dgm:presLayoutVars>
      </dgm:prSet>
      <dgm:spPr/>
    </dgm:pt>
    <dgm:pt modelId="{DF6FA308-84F8-4C1C-AA1A-71164D5DB1F8}" type="pres">
      <dgm:prSet presAssocID="{028D999E-E92A-4F90-BFBE-09F230CE271A}" presName="accent_4" presStyleCnt="0"/>
      <dgm:spPr/>
    </dgm:pt>
    <dgm:pt modelId="{2BEC7EA5-B2BD-4809-B008-A262E53BF17E}" type="pres">
      <dgm:prSet presAssocID="{028D999E-E92A-4F90-BFBE-09F230CE271A}" presName="accentRepeatNode" presStyleLbl="solidFgAcc1" presStyleIdx="3" presStyleCnt="4"/>
      <dgm:spPr/>
    </dgm:pt>
  </dgm:ptLst>
  <dgm:cxnLst>
    <dgm:cxn modelId="{D5462836-E44D-4E80-AE1B-311726EAF852}" type="presOf" srcId="{5408AB9E-C833-4CC6-A74D-5DD227408FD6}" destId="{5CA7BBF8-B166-46EF-9ECA-34F318F3FFCE}" srcOrd="0" destOrd="0" presId="urn:microsoft.com/office/officeart/2008/layout/VerticalCurvedList"/>
    <dgm:cxn modelId="{99A06749-4146-4931-AE6A-98E7D5D5DD75}" srcId="{E912C50A-E70E-493A-AA3C-457961730311}" destId="{AE2D9D33-7161-4D38-8458-2C9F2D0ADDA0}" srcOrd="2" destOrd="0" parTransId="{6C647C85-2FC5-463F-9426-8A66A779A051}" sibTransId="{D9AA36A2-FED1-441F-A98A-F39B1DAFF0C9}"/>
    <dgm:cxn modelId="{1237B34D-D11A-4872-8059-6166D2C7A00E}" type="presOf" srcId="{028D999E-E92A-4F90-BFBE-09F230CE271A}" destId="{AB76A351-123D-4E3E-A7C6-0C3DED29AE83}" srcOrd="0" destOrd="0" presId="urn:microsoft.com/office/officeart/2008/layout/VerticalCurvedList"/>
    <dgm:cxn modelId="{F3838C54-6454-43DF-9149-63EB8E2E6036}" type="presOf" srcId="{C8551994-4FDE-460D-B873-390CC385CA28}" destId="{0500121B-08D4-41A0-85A2-2D0AE7C8E846}" srcOrd="0" destOrd="0" presId="urn:microsoft.com/office/officeart/2008/layout/VerticalCurvedList"/>
    <dgm:cxn modelId="{C9350785-05D4-4938-9457-5700A017A55C}" srcId="{E912C50A-E70E-493A-AA3C-457961730311}" destId="{C8551994-4FDE-460D-B873-390CC385CA28}" srcOrd="0" destOrd="0" parTransId="{0F861E37-FF6B-4FB1-B9D2-FD697BC43185}" sibTransId="{9DCE1CD5-8942-4B5F-92BB-30119627B998}"/>
    <dgm:cxn modelId="{416D8CA4-19BE-42FE-9E8E-CCAA5E15C82C}" srcId="{E912C50A-E70E-493A-AA3C-457961730311}" destId="{028D999E-E92A-4F90-BFBE-09F230CE271A}" srcOrd="3" destOrd="0" parTransId="{9A69483E-E501-4B8B-AB1B-AA8815F5CED7}" sibTransId="{9383D18A-C9C7-4E56-A328-0CED0991A49E}"/>
    <dgm:cxn modelId="{F6E7BEA5-8EA1-4FEE-985F-9245B784331B}" srcId="{E912C50A-E70E-493A-AA3C-457961730311}" destId="{5408AB9E-C833-4CC6-A74D-5DD227408FD6}" srcOrd="1" destOrd="0" parTransId="{740A868F-FD73-49A4-AD6A-F8B61B5E8C0E}" sibTransId="{26D4BAD0-96D0-481C-B9AC-51C65E2B96E8}"/>
    <dgm:cxn modelId="{32AFACAF-9B50-4884-A32A-88132CCC9D6B}" type="presOf" srcId="{9DCE1CD5-8942-4B5F-92BB-30119627B998}" destId="{0623DB29-F14F-40E8-8F7F-6AC6D8368764}" srcOrd="0" destOrd="0" presId="urn:microsoft.com/office/officeart/2008/layout/VerticalCurvedList"/>
    <dgm:cxn modelId="{9055D5B6-E69C-4BCB-B30D-E151B70706D2}" type="presOf" srcId="{E912C50A-E70E-493A-AA3C-457961730311}" destId="{3B2F111C-E1AF-4146-9C26-DE146331E5B3}" srcOrd="0" destOrd="0" presId="urn:microsoft.com/office/officeart/2008/layout/VerticalCurvedList"/>
    <dgm:cxn modelId="{2BE1B0E6-B266-46CD-9183-B07E7CF2E994}" type="presOf" srcId="{AE2D9D33-7161-4D38-8458-2C9F2D0ADDA0}" destId="{412706FB-CE9C-4FCF-A21A-484E9703F269}" srcOrd="0" destOrd="0" presId="urn:microsoft.com/office/officeart/2008/layout/VerticalCurvedList"/>
    <dgm:cxn modelId="{39F23EDA-C8E0-4662-A1CD-C8E074154649}" type="presParOf" srcId="{3B2F111C-E1AF-4146-9C26-DE146331E5B3}" destId="{AD492963-5340-4EB8-BE50-C2E9C1D2629E}" srcOrd="0" destOrd="0" presId="urn:microsoft.com/office/officeart/2008/layout/VerticalCurvedList"/>
    <dgm:cxn modelId="{CCC463C6-7ED4-4D3D-82B3-07FA53434052}" type="presParOf" srcId="{AD492963-5340-4EB8-BE50-C2E9C1D2629E}" destId="{6B6733D8-4280-485D-A84C-E16D550BB717}" srcOrd="0" destOrd="0" presId="urn:microsoft.com/office/officeart/2008/layout/VerticalCurvedList"/>
    <dgm:cxn modelId="{6C204D52-4297-4066-B9C3-7D789EFE690A}" type="presParOf" srcId="{6B6733D8-4280-485D-A84C-E16D550BB717}" destId="{7CD27261-CFE9-4F2E-B2E2-8C700BB82DAA}" srcOrd="0" destOrd="0" presId="urn:microsoft.com/office/officeart/2008/layout/VerticalCurvedList"/>
    <dgm:cxn modelId="{AB7B5412-619F-4FA5-AC23-A6F3E7291786}" type="presParOf" srcId="{6B6733D8-4280-485D-A84C-E16D550BB717}" destId="{0623DB29-F14F-40E8-8F7F-6AC6D8368764}" srcOrd="1" destOrd="0" presId="urn:microsoft.com/office/officeart/2008/layout/VerticalCurvedList"/>
    <dgm:cxn modelId="{37F95B32-5115-4B89-BCA3-D2B9F8E8F5DF}" type="presParOf" srcId="{6B6733D8-4280-485D-A84C-E16D550BB717}" destId="{A63C050F-C570-46CF-8BB5-08F70D104941}" srcOrd="2" destOrd="0" presId="urn:microsoft.com/office/officeart/2008/layout/VerticalCurvedList"/>
    <dgm:cxn modelId="{7DA82285-DC8C-4DEA-8746-5D48C8F682E1}" type="presParOf" srcId="{6B6733D8-4280-485D-A84C-E16D550BB717}" destId="{AE130D32-AF19-417D-97EB-02476E971EC1}" srcOrd="3" destOrd="0" presId="urn:microsoft.com/office/officeart/2008/layout/VerticalCurvedList"/>
    <dgm:cxn modelId="{D6F80E3F-42EB-4824-84DE-508563B8BD2F}" type="presParOf" srcId="{AD492963-5340-4EB8-BE50-C2E9C1D2629E}" destId="{0500121B-08D4-41A0-85A2-2D0AE7C8E846}" srcOrd="1" destOrd="0" presId="urn:microsoft.com/office/officeart/2008/layout/VerticalCurvedList"/>
    <dgm:cxn modelId="{7E2F0A0A-E13C-4E9B-B7DF-522020516486}" type="presParOf" srcId="{AD492963-5340-4EB8-BE50-C2E9C1D2629E}" destId="{30F901A4-184E-4EC8-A55B-8316F4AA79B2}" srcOrd="2" destOrd="0" presId="urn:microsoft.com/office/officeart/2008/layout/VerticalCurvedList"/>
    <dgm:cxn modelId="{6B79237D-052F-4B0A-9325-AAB19ABD6518}" type="presParOf" srcId="{30F901A4-184E-4EC8-A55B-8316F4AA79B2}" destId="{DF3A9B01-46E1-40E4-A93D-6E005C2F4F21}" srcOrd="0" destOrd="0" presId="urn:microsoft.com/office/officeart/2008/layout/VerticalCurvedList"/>
    <dgm:cxn modelId="{8872967D-B4A9-432D-AD35-E91E208AE5CF}" type="presParOf" srcId="{AD492963-5340-4EB8-BE50-C2E9C1D2629E}" destId="{5CA7BBF8-B166-46EF-9ECA-34F318F3FFCE}" srcOrd="3" destOrd="0" presId="urn:microsoft.com/office/officeart/2008/layout/VerticalCurvedList"/>
    <dgm:cxn modelId="{C0EF5913-B857-4022-B880-5CCFF10BBF0B}" type="presParOf" srcId="{AD492963-5340-4EB8-BE50-C2E9C1D2629E}" destId="{7E026216-5098-4294-87E9-44AF921DD734}" srcOrd="4" destOrd="0" presId="urn:microsoft.com/office/officeart/2008/layout/VerticalCurvedList"/>
    <dgm:cxn modelId="{6C8921AA-24FE-45DB-B92B-32CFC228D612}" type="presParOf" srcId="{7E026216-5098-4294-87E9-44AF921DD734}" destId="{62116DD6-C68A-4342-9537-B9F039F9DB5C}" srcOrd="0" destOrd="0" presId="urn:microsoft.com/office/officeart/2008/layout/VerticalCurvedList"/>
    <dgm:cxn modelId="{6E3C6590-4722-461C-BBEE-E13DFE9040AA}" type="presParOf" srcId="{AD492963-5340-4EB8-BE50-C2E9C1D2629E}" destId="{412706FB-CE9C-4FCF-A21A-484E9703F269}" srcOrd="5" destOrd="0" presId="urn:microsoft.com/office/officeart/2008/layout/VerticalCurvedList"/>
    <dgm:cxn modelId="{FAEF64BF-1B2A-4C41-8A9F-0263ECEF05AB}" type="presParOf" srcId="{AD492963-5340-4EB8-BE50-C2E9C1D2629E}" destId="{4C77D2A0-61A0-473A-B0FC-A67A251614B6}" srcOrd="6" destOrd="0" presId="urn:microsoft.com/office/officeart/2008/layout/VerticalCurvedList"/>
    <dgm:cxn modelId="{90924895-D296-48A8-A050-980CAD4F6386}" type="presParOf" srcId="{4C77D2A0-61A0-473A-B0FC-A67A251614B6}" destId="{6D6A5B78-3959-4ED9-9027-E9A953318306}" srcOrd="0" destOrd="0" presId="urn:microsoft.com/office/officeart/2008/layout/VerticalCurvedList"/>
    <dgm:cxn modelId="{01F3AD1A-F4DE-4962-B558-8D656FAC37E3}" type="presParOf" srcId="{AD492963-5340-4EB8-BE50-C2E9C1D2629E}" destId="{AB76A351-123D-4E3E-A7C6-0C3DED29AE83}" srcOrd="7" destOrd="0" presId="urn:microsoft.com/office/officeart/2008/layout/VerticalCurvedList"/>
    <dgm:cxn modelId="{CDE76426-0619-40E8-9BD8-CC772A4F34C8}" type="presParOf" srcId="{AD492963-5340-4EB8-BE50-C2E9C1D2629E}" destId="{DF6FA308-84F8-4C1C-AA1A-71164D5DB1F8}" srcOrd="8" destOrd="0" presId="urn:microsoft.com/office/officeart/2008/layout/VerticalCurvedList"/>
    <dgm:cxn modelId="{3AD1A3F7-2CF1-436D-BB7E-F93655E7772E}" type="presParOf" srcId="{DF6FA308-84F8-4C1C-AA1A-71164D5DB1F8}" destId="{2BEC7EA5-B2BD-4809-B008-A262E53BF17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3DB29-F14F-40E8-8F7F-6AC6D8368764}">
      <dsp:nvSpPr>
        <dsp:cNvPr id="0" name=""/>
        <dsp:cNvSpPr/>
      </dsp:nvSpPr>
      <dsp:spPr>
        <a:xfrm>
          <a:off x="-1378286" y="-215483"/>
          <a:ext cx="1652381" cy="1652381"/>
        </a:xfrm>
        <a:prstGeom prst="blockArc">
          <a:avLst>
            <a:gd name="adj1" fmla="val 18900000"/>
            <a:gd name="adj2" fmla="val 2700000"/>
            <a:gd name="adj3" fmla="val 1307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0121B-08D4-41A0-85A2-2D0AE7C8E846}">
      <dsp:nvSpPr>
        <dsp:cNvPr id="0" name=""/>
        <dsp:cNvSpPr/>
      </dsp:nvSpPr>
      <dsp:spPr>
        <a:xfrm>
          <a:off x="144584" y="93902"/>
          <a:ext cx="1182751" cy="187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148" tIns="12700" rIns="12700" bIns="1270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/>
            <a:t>Type and form of output products recovered</a:t>
          </a:r>
        </a:p>
      </dsp:txBody>
      <dsp:txXfrm>
        <a:off x="144584" y="93902"/>
        <a:ext cx="1182751" cy="187902"/>
      </dsp:txXfrm>
    </dsp:sp>
    <dsp:sp modelId="{DF3A9B01-46E1-40E4-A93D-6E005C2F4F21}">
      <dsp:nvSpPr>
        <dsp:cNvPr id="0" name=""/>
        <dsp:cNvSpPr/>
      </dsp:nvSpPr>
      <dsp:spPr>
        <a:xfrm>
          <a:off x="27145" y="70414"/>
          <a:ext cx="234878" cy="2348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A7BBF8-B166-46EF-9ECA-34F318F3FFCE}">
      <dsp:nvSpPr>
        <dsp:cNvPr id="0" name=""/>
        <dsp:cNvSpPr/>
      </dsp:nvSpPr>
      <dsp:spPr>
        <a:xfrm>
          <a:off x="0" y="373302"/>
          <a:ext cx="1075022" cy="187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148" tIns="12700" rIns="12700" bIns="1270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/>
            <a:t>Potential applications of the output products</a:t>
          </a:r>
        </a:p>
      </dsp:txBody>
      <dsp:txXfrm>
        <a:off x="0" y="373302"/>
        <a:ext cx="1075022" cy="187902"/>
      </dsp:txXfrm>
    </dsp:sp>
    <dsp:sp modelId="{62116DD6-C68A-4342-9537-B9F039F9DB5C}">
      <dsp:nvSpPr>
        <dsp:cNvPr id="0" name=""/>
        <dsp:cNvSpPr/>
      </dsp:nvSpPr>
      <dsp:spPr>
        <a:xfrm>
          <a:off x="134874" y="352317"/>
          <a:ext cx="234878" cy="2348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2706FB-CE9C-4FCF-A21A-484E9703F269}">
      <dsp:nvSpPr>
        <dsp:cNvPr id="0" name=""/>
        <dsp:cNvSpPr/>
      </dsp:nvSpPr>
      <dsp:spPr>
        <a:xfrm>
          <a:off x="252313" y="657707"/>
          <a:ext cx="1075022" cy="187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148" tIns="12700" rIns="12700" bIns="1270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/>
            <a:t>SWOT analysis</a:t>
          </a:r>
        </a:p>
      </dsp:txBody>
      <dsp:txXfrm>
        <a:off x="252313" y="657707"/>
        <a:ext cx="1075022" cy="187902"/>
      </dsp:txXfrm>
    </dsp:sp>
    <dsp:sp modelId="{6D6A5B78-3959-4ED9-9027-E9A953318306}">
      <dsp:nvSpPr>
        <dsp:cNvPr id="0" name=""/>
        <dsp:cNvSpPr/>
      </dsp:nvSpPr>
      <dsp:spPr>
        <a:xfrm>
          <a:off x="134874" y="634219"/>
          <a:ext cx="234878" cy="2348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6A351-123D-4E3E-A7C6-0C3DED29AE83}">
      <dsp:nvSpPr>
        <dsp:cNvPr id="0" name=""/>
        <dsp:cNvSpPr/>
      </dsp:nvSpPr>
      <dsp:spPr>
        <a:xfrm>
          <a:off x="144584" y="939610"/>
          <a:ext cx="1182751" cy="1879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148" tIns="12700" rIns="12700" bIns="1270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/>
            <a:t>Technology readiness level (TRL).</a:t>
          </a:r>
        </a:p>
      </dsp:txBody>
      <dsp:txXfrm>
        <a:off x="144584" y="939610"/>
        <a:ext cx="1182751" cy="187902"/>
      </dsp:txXfrm>
    </dsp:sp>
    <dsp:sp modelId="{2BEC7EA5-B2BD-4809-B008-A262E53BF17E}">
      <dsp:nvSpPr>
        <dsp:cNvPr id="0" name=""/>
        <dsp:cNvSpPr/>
      </dsp:nvSpPr>
      <dsp:spPr>
        <a:xfrm>
          <a:off x="27145" y="916122"/>
          <a:ext cx="234878" cy="2348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06029-D8B2-4C33-BF30-64ABDF600BFE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60625" y="1243013"/>
            <a:ext cx="18891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2BFC4-1FB1-42D6-BEED-C2CF0D39A4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218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B2BFC4-1FB1-42D6-BEED-C2CF0D39A4E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2700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5054"/>
            <a:ext cx="6877353" cy="12222107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4274727"/>
            <a:ext cx="4370039" cy="292675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7201483"/>
            <a:ext cx="4370039" cy="195004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4"/>
            <a:ext cx="4760786" cy="6050844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4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6457245"/>
            <a:ext cx="4064853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0017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4645"/>
            <a:ext cx="4760786" cy="4614151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59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0848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1083733"/>
            <a:ext cx="4756099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20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62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1083734"/>
            <a:ext cx="734109" cy="9335913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083734"/>
            <a:ext cx="3896270" cy="9335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01544"/>
            <a:ext cx="4760786" cy="324725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5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6" cy="23480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41047"/>
            <a:ext cx="2316082" cy="6899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841050"/>
            <a:ext cx="2316083" cy="689915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1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1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83733"/>
            <a:ext cx="4760786" cy="23480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7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2547B2-21D9-461B-AAF7-92398F5C4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4B19926-AC3F-4B21-9DC9-59872EC6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FDF3E0A-50BC-435C-9594-610E52420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44DC7CD-9494-4BAF-9350-7DFE56D64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5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64185"/>
            <a:ext cx="2092637" cy="2272828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915423"/>
            <a:ext cx="2539528" cy="982477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937012"/>
            <a:ext cx="2092637" cy="4594576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68FA0CB-4D31-4A9D-9F28-6F323BF3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B39EC2-F886-4B13-89DB-2E5E1D79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FDB5293-E9D2-494E-9616-3C3E967AD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8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534400"/>
            <a:ext cx="4760786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1083733"/>
            <a:ext cx="4760786" cy="683683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541934"/>
            <a:ext cx="4760786" cy="1198265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5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5054"/>
            <a:ext cx="6877354" cy="12222107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050"/>
            <a:ext cx="4760786" cy="689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10740202"/>
            <a:ext cx="51309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A3E1D-2A39-4B0E-970A-53423E93F2F0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10740202"/>
            <a:ext cx="346723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10740202"/>
            <a:ext cx="3844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019744DB-9BF1-4C20-9DC2-C43D42DBE629}"/>
              </a:ext>
            </a:extLst>
          </p:cNvPr>
          <p:cNvSpPr txBox="1">
            <a:spLocks/>
          </p:cNvSpPr>
          <p:nvPr userDrawn="1"/>
        </p:nvSpPr>
        <p:spPr>
          <a:xfrm>
            <a:off x="6356867" y="11385773"/>
            <a:ext cx="384378" cy="64911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b="1" kern="1200">
                <a:solidFill>
                  <a:srgbClr val="92D05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B784AB-7AE0-4C59-9B35-6D573CDC3124}" type="slidenum">
              <a:rPr lang="es-ES" sz="1013" smtClean="0">
                <a:solidFill>
                  <a:schemeClr val="tx1"/>
                </a:solidFill>
              </a:rPr>
              <a:pPr/>
              <a:t>‹#›</a:t>
            </a:fld>
            <a:endParaRPr lang="es-ES" sz="101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57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diagramQuickStyle" Target="../diagrams/quickStyle1.xml"/><Relationship Id="rId5" Type="http://schemas.openxmlformats.org/officeDocument/2006/relationships/image" Target="../media/image3.png"/><Relationship Id="rId15" Type="http://schemas.openxmlformats.org/officeDocument/2006/relationships/chart" Target="../charts/chart1.xml"/><Relationship Id="rId10" Type="http://schemas.openxmlformats.org/officeDocument/2006/relationships/diagramLayout" Target="../diagrams/layout1.xml"/><Relationship Id="rId4" Type="http://schemas.openxmlformats.org/officeDocument/2006/relationships/image" Target="../media/image2.png"/><Relationship Id="rId9" Type="http://schemas.openxmlformats.org/officeDocument/2006/relationships/diagramData" Target="../diagrams/data1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F4A0D2-6E8A-4927-A5E1-EF6FF0467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383" y="37856"/>
            <a:ext cx="1150144" cy="448243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EE0B99C2-9261-4C42-8253-D835C4BDC4AC}"/>
              </a:ext>
            </a:extLst>
          </p:cNvPr>
          <p:cNvSpPr/>
          <p:nvPr/>
        </p:nvSpPr>
        <p:spPr>
          <a:xfrm>
            <a:off x="165769" y="462449"/>
            <a:ext cx="5973774" cy="868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b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Evaluating circularity potential of various recycling technologies                                                                                   for biocomposites waste from the aircraft industry</a:t>
            </a:r>
          </a:p>
          <a:p>
            <a:r>
              <a:rPr lang="en-US" sz="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Nora Lardiés Miazza</a:t>
            </a:r>
            <a:r>
              <a:rPr lang="en-US" sz="800" baseline="300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Spela Ferjan</a:t>
            </a:r>
            <a:r>
              <a:rPr lang="en-US" sz="800" baseline="300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</a:t>
            </a:r>
            <a:r>
              <a:rPr lang="en-US" sz="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Milkica Jovicic</a:t>
            </a:r>
            <a:r>
              <a:rPr lang="en-US" sz="800" baseline="300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Pouya Samani</a:t>
            </a:r>
            <a:r>
              <a:rPr lang="en-US" sz="800" baseline="300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Sergio Fita Bravo</a:t>
            </a:r>
            <a:r>
              <a:rPr lang="en-US" sz="800" baseline="300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Clare Harvey</a:t>
            </a:r>
            <a:r>
              <a:rPr lang="en-US" sz="800" baseline="300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  <a:p>
            <a:endParaRPr lang="en-US" sz="800" baseline="300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800" baseline="300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AIMPLAS, </a:t>
            </a:r>
            <a:r>
              <a:rPr lang="en-US" sz="800" baseline="300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8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TNO</a:t>
            </a: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20CC4D6C-139C-4FB6-AA6E-719DB2ECB5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5815" y="21865"/>
            <a:ext cx="1400605" cy="405175"/>
          </a:xfrm>
          <a:prstGeom prst="rect">
            <a:avLst/>
          </a:prstGeom>
        </p:spPr>
      </p:pic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id="{96309D4A-8D61-4E2A-B972-611BA3458561}"/>
              </a:ext>
            </a:extLst>
          </p:cNvPr>
          <p:cNvSpPr/>
          <p:nvPr/>
        </p:nvSpPr>
        <p:spPr>
          <a:xfrm>
            <a:off x="45080" y="21865"/>
            <a:ext cx="6799781" cy="1350577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0"/>
              </a:lnSpc>
            </a:pPr>
            <a:endParaRPr lang="en-GB"/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31FDFEA7-AFAE-4F46-AC83-E7EA487BB62D}"/>
              </a:ext>
            </a:extLst>
          </p:cNvPr>
          <p:cNvSpPr/>
          <p:nvPr/>
        </p:nvSpPr>
        <p:spPr>
          <a:xfrm>
            <a:off x="73316" y="1473303"/>
            <a:ext cx="6653116" cy="1698257"/>
          </a:xfrm>
          <a:prstGeom prst="round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ctr" defTabSz="685800">
              <a:lnSpc>
                <a:spcPct val="90000"/>
              </a:lnSpc>
              <a:spcBef>
                <a:spcPts val="750"/>
              </a:spcBef>
            </a:pPr>
            <a:r>
              <a:rPr lang="en-US" sz="900" b="1"/>
              <a:t>Introduction &amp; Project Objectives</a:t>
            </a:r>
          </a:p>
          <a:p>
            <a:pPr marL="171450" indent="-171450" defTabSz="6858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en-US" sz="800"/>
              <a:t>Aviation industry contributes to ~2% of human-produced CO</a:t>
            </a:r>
            <a:r>
              <a:rPr lang="en-US" sz="800" baseline="-25000"/>
              <a:t>2</a:t>
            </a:r>
            <a:r>
              <a:rPr lang="en-US" sz="800"/>
              <a:t> emissions. Biocomposites in the aircraft industry can provide significant environmental benefits compared to conventional materials and composites.</a:t>
            </a:r>
          </a:p>
          <a:p>
            <a:pPr marL="171450" indent="-171450" defTabSz="6858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en-US" sz="800" b="1"/>
              <a:t>Issue:</a:t>
            </a:r>
            <a:r>
              <a:rPr lang="en-US" sz="800"/>
              <a:t> Non availability of technologies for recycling biocomposite waste.</a:t>
            </a:r>
          </a:p>
          <a:p>
            <a:pPr marL="171450" indent="-171450" defTabSz="6858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en-US" sz="800" b="1"/>
              <a:t>ELIOT Solution:</a:t>
            </a:r>
          </a:p>
          <a:p>
            <a:pPr marL="628650" lvl="1" indent="-171450" defTabSz="6858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en-US" sz="800"/>
              <a:t>Bridge the technology gap and develop innovative technologies at lab &amp; pilot scale for recycling of </a:t>
            </a:r>
            <a:r>
              <a:rPr lang="en-US" sz="800" err="1"/>
              <a:t>biocomposite</a:t>
            </a:r>
            <a:r>
              <a:rPr lang="en-US" sz="800"/>
              <a:t> waste from the aircraft industry.</a:t>
            </a:r>
          </a:p>
          <a:p>
            <a:pPr marL="628650" lvl="1" indent="-171450" defTabSz="6858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en-US" sz="800"/>
              <a:t>Perform a full-scale demonstration of two most promising recycling technologies for the biocomposite waste. </a:t>
            </a:r>
          </a:p>
        </p:txBody>
      </p:sp>
      <p:pic>
        <p:nvPicPr>
          <p:cNvPr id="179" name="Imagen 5">
            <a:extLst>
              <a:ext uri="{FF2B5EF4-FFF2-40B4-BE49-F238E27FC236}">
                <a16:creationId xmlns:a16="http://schemas.microsoft.com/office/drawing/2014/main" id="{71023713-362D-4C23-94A9-CBD5E880B2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5773" y="100829"/>
            <a:ext cx="1289197" cy="322299"/>
          </a:xfrm>
          <a:prstGeom prst="rect">
            <a:avLst/>
          </a:prstGeom>
        </p:spPr>
      </p:pic>
      <p:pic>
        <p:nvPicPr>
          <p:cNvPr id="180" name="Imagen 9">
            <a:extLst>
              <a:ext uri="{FF2B5EF4-FFF2-40B4-BE49-F238E27FC236}">
                <a16:creationId xmlns:a16="http://schemas.microsoft.com/office/drawing/2014/main" id="{52A9E40E-F7D9-4C83-B746-AADA55B93F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759" y="129773"/>
            <a:ext cx="510267" cy="340178"/>
          </a:xfrm>
          <a:prstGeom prst="rect">
            <a:avLst/>
          </a:prstGeom>
        </p:spPr>
      </p:pic>
      <p:pic>
        <p:nvPicPr>
          <p:cNvPr id="181" name="Picture 180">
            <a:extLst>
              <a:ext uri="{FF2B5EF4-FFF2-40B4-BE49-F238E27FC236}">
                <a16:creationId xmlns:a16="http://schemas.microsoft.com/office/drawing/2014/main" id="{89D5463B-5419-479E-B811-AF93FB1EFDD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13318"/>
          <a:stretch/>
        </p:blipFill>
        <p:spPr>
          <a:xfrm>
            <a:off x="894455" y="3437304"/>
            <a:ext cx="4798243" cy="2393258"/>
          </a:xfrm>
          <a:prstGeom prst="rect">
            <a:avLst/>
          </a:prstGeom>
        </p:spPr>
      </p:pic>
      <p:sp>
        <p:nvSpPr>
          <p:cNvPr id="236" name="Rectangle 235">
            <a:extLst>
              <a:ext uri="{FF2B5EF4-FFF2-40B4-BE49-F238E27FC236}">
                <a16:creationId xmlns:a16="http://schemas.microsoft.com/office/drawing/2014/main" id="{9727E7B4-866D-42FC-9604-E3C1198B58C9}"/>
              </a:ext>
            </a:extLst>
          </p:cNvPr>
          <p:cNvSpPr/>
          <p:nvPr/>
        </p:nvSpPr>
        <p:spPr>
          <a:xfrm>
            <a:off x="236063" y="6211206"/>
            <a:ext cx="16145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/>
              <a:t>Key Assessment Parameters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A33BA8E-EE31-4D43-850B-5F186DACE831}"/>
              </a:ext>
            </a:extLst>
          </p:cNvPr>
          <p:cNvSpPr/>
          <p:nvPr/>
        </p:nvSpPr>
        <p:spPr>
          <a:xfrm>
            <a:off x="799370" y="11808877"/>
            <a:ext cx="599629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700" i="1">
                <a:latin typeface="Arial" panose="020B0604020202020204" pitchFamily="34" charset="0"/>
                <a:cs typeface="Arial" panose="020B0604020202020204" pitchFamily="34" charset="0"/>
              </a:rPr>
              <a:t>This project has received funding from the European Union’s Horizon 2020 research and innovation programme </a:t>
            </a:r>
            <a:r>
              <a:rPr lang="en-US" sz="700" i="1">
                <a:latin typeface="Arial" panose="020B0604020202020204" pitchFamily="34" charset="0"/>
                <a:cs typeface="Arial" panose="020B0604020202020204" pitchFamily="34" charset="0"/>
              </a:rPr>
              <a:t>for the Clean Sky Joint Technology Initiative under grant agreement</a:t>
            </a:r>
            <a:r>
              <a:rPr lang="en-GB" sz="700" i="1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GB" sz="700" i="1"/>
              <a:t>886416</a:t>
            </a:r>
            <a:r>
              <a:rPr lang="en-GB" sz="700" i="1">
                <a:latin typeface="Arial" panose="020B0604020202020204" pitchFamily="34" charset="0"/>
                <a:cs typeface="Arial" panose="020B0604020202020204" pitchFamily="34" charset="0"/>
              </a:rPr>
              <a:t>. This publication reflects only the author's view and that the Commission is not responsible for any use that may be made of the information it contains.</a:t>
            </a:r>
            <a:endParaRPr lang="es-ES" sz="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5" name="Picture 254">
            <a:extLst>
              <a:ext uri="{FF2B5EF4-FFF2-40B4-BE49-F238E27FC236}">
                <a16:creationId xmlns:a16="http://schemas.microsoft.com/office/drawing/2014/main" id="{399753F4-2A1A-48E6-8000-7B12B25A5B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1175" y="11823420"/>
            <a:ext cx="506012" cy="341406"/>
          </a:xfrm>
          <a:prstGeom prst="rect">
            <a:avLst/>
          </a:prstGeom>
        </p:spPr>
      </p:pic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FB63C3F2-B0D9-4127-A1A3-0A9936881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4203633"/>
              </p:ext>
            </p:extLst>
          </p:nvPr>
        </p:nvGraphicFramePr>
        <p:xfrm>
          <a:off x="319383" y="6557244"/>
          <a:ext cx="1337627" cy="1221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CA92067-079D-47FF-AB89-684677A582D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17383" y="6533689"/>
            <a:ext cx="2306990" cy="16105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3F25DF4-A546-44E7-9D8F-A39CFF1499AC}"/>
              </a:ext>
            </a:extLst>
          </p:cNvPr>
          <p:cNvSpPr/>
          <p:nvPr/>
        </p:nvSpPr>
        <p:spPr>
          <a:xfrm>
            <a:off x="2242755" y="6211206"/>
            <a:ext cx="1819802" cy="2642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defTabSz="342900">
              <a:spcBef>
                <a:spcPct val="0"/>
              </a:spcBef>
            </a:pPr>
            <a:r>
              <a:rPr lang="en-GB" sz="900">
                <a:latin typeface="+mj-lt"/>
                <a:ea typeface="+mj-ea"/>
                <a:cs typeface="+mj-cs"/>
              </a:rPr>
              <a:t>Technology Desirability Matrix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6449D0-C16F-477C-AA64-2443B92EA3D0}"/>
              </a:ext>
            </a:extLst>
          </p:cNvPr>
          <p:cNvSpPr/>
          <p:nvPr/>
        </p:nvSpPr>
        <p:spPr>
          <a:xfrm>
            <a:off x="4163141" y="6461901"/>
            <a:ext cx="208630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900"/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800"/>
              <a:t>Four technologies - Dissolution, Solvolysis, Pyrolysis and Mechanical recycling - ranked better on circularity potential analysis and technology desirability matrix.</a:t>
            </a:r>
            <a:endParaRPr lang="en-GB" sz="800"/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800"/>
              <a:t>These four recycling technologies were tried at laboratory scale in A4.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53F3797-C48F-4678-81DF-D0132A5554C9}"/>
              </a:ext>
            </a:extLst>
          </p:cNvPr>
          <p:cNvSpPr txBox="1">
            <a:spLocks/>
          </p:cNvSpPr>
          <p:nvPr/>
        </p:nvSpPr>
        <p:spPr>
          <a:xfrm>
            <a:off x="1492387" y="3227493"/>
            <a:ext cx="3533659" cy="197575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900">
                <a:solidFill>
                  <a:schemeClr val="tx1"/>
                </a:solidFill>
              </a:rPr>
              <a:t>ELIOT project approach</a:t>
            </a:r>
            <a:endParaRPr lang="en-GB" sz="900" baseline="30000">
              <a:solidFill>
                <a:schemeClr val="tx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6D536A1-5DC7-B7BA-4842-5CCD24ED7386}"/>
              </a:ext>
            </a:extLst>
          </p:cNvPr>
          <p:cNvSpPr txBox="1"/>
          <p:nvPr/>
        </p:nvSpPr>
        <p:spPr>
          <a:xfrm>
            <a:off x="281004" y="8235880"/>
            <a:ext cx="5743303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/>
              <a:t>2) Conclusion of A5 full-scale demonstration:</a:t>
            </a:r>
          </a:p>
          <a:p>
            <a:endParaRPr lang="en-US" sz="1000"/>
          </a:p>
          <a:p>
            <a:r>
              <a:rPr lang="en-US" sz="900"/>
              <a:t>Solvolysis and Pyrolysis were the best technologies at laboratory level and were tried at pilot plant scale.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62DBE55-AE2F-43BF-7F8C-D371EA4352C3}"/>
              </a:ext>
            </a:extLst>
          </p:cNvPr>
          <p:cNvSpPr txBox="1"/>
          <p:nvPr/>
        </p:nvSpPr>
        <p:spPr>
          <a:xfrm>
            <a:off x="-217693" y="5913974"/>
            <a:ext cx="54202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/>
              <a:t>1) Conclusions of </a:t>
            </a:r>
            <a:r>
              <a:rPr lang="en-US" sz="1000" err="1"/>
              <a:t>multiassesment</a:t>
            </a:r>
            <a:r>
              <a:rPr lang="en-US" sz="1000"/>
              <a:t> criteria (A3) and laboratory testing (A4):</a:t>
            </a:r>
          </a:p>
        </p:txBody>
      </p:sp>
      <p:sp>
        <p:nvSpPr>
          <p:cNvPr id="2" name="CuadroTexto 11">
            <a:extLst>
              <a:ext uri="{FF2B5EF4-FFF2-40B4-BE49-F238E27FC236}">
                <a16:creationId xmlns:a16="http://schemas.microsoft.com/office/drawing/2014/main" id="{9CFD18E3-5405-518B-7C12-D6EF286F70C6}"/>
              </a:ext>
            </a:extLst>
          </p:cNvPr>
          <p:cNvSpPr txBox="1"/>
          <p:nvPr/>
        </p:nvSpPr>
        <p:spPr>
          <a:xfrm>
            <a:off x="281004" y="8877012"/>
            <a:ext cx="5743303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/>
              <a:t>3) Life Cycle Assessment (LCA) and Techno-Economic Analysis</a:t>
            </a:r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endParaRPr lang="en-US" sz="1000"/>
          </a:p>
          <a:p>
            <a:r>
              <a:rPr lang="en-US" sz="1000"/>
              <a:t>Solvolysis shows slightly better results in terms of both LCA and TEA</a:t>
            </a:r>
          </a:p>
          <a:p>
            <a:endParaRPr lang="en-US" sz="100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A69D07F-2949-CF3C-5F7A-F48AB92F35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5839903"/>
              </p:ext>
            </p:extLst>
          </p:nvPr>
        </p:nvGraphicFramePr>
        <p:xfrm>
          <a:off x="171373" y="9142190"/>
          <a:ext cx="2557540" cy="173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ADA53C4-9078-FA92-CC65-F5C5376A6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261383"/>
              </p:ext>
            </p:extLst>
          </p:nvPr>
        </p:nvGraphicFramePr>
        <p:xfrm>
          <a:off x="2685352" y="9329350"/>
          <a:ext cx="2754409" cy="1547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135">
                  <a:extLst>
                    <a:ext uri="{9D8B030D-6E8A-4147-A177-3AD203B41FA5}">
                      <a16:colId xmlns:a16="http://schemas.microsoft.com/office/drawing/2014/main" val="1361868171"/>
                    </a:ext>
                  </a:extLst>
                </a:gridCol>
                <a:gridCol w="667309">
                  <a:extLst>
                    <a:ext uri="{9D8B030D-6E8A-4147-A177-3AD203B41FA5}">
                      <a16:colId xmlns:a16="http://schemas.microsoft.com/office/drawing/2014/main" val="758252951"/>
                    </a:ext>
                  </a:extLst>
                </a:gridCol>
                <a:gridCol w="750210">
                  <a:extLst>
                    <a:ext uri="{9D8B030D-6E8A-4147-A177-3AD203B41FA5}">
                      <a16:colId xmlns:a16="http://schemas.microsoft.com/office/drawing/2014/main" val="1690545548"/>
                    </a:ext>
                  </a:extLst>
                </a:gridCol>
                <a:gridCol w="687755">
                  <a:extLst>
                    <a:ext uri="{9D8B030D-6E8A-4147-A177-3AD203B41FA5}">
                      <a16:colId xmlns:a16="http://schemas.microsoft.com/office/drawing/2014/main" val="3294275353"/>
                    </a:ext>
                  </a:extLst>
                </a:gridCol>
              </a:tblGrid>
              <a:tr h="1049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Parameter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Unit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Solvolysis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Pyrolysis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extLst>
                  <a:ext uri="{0D108BD9-81ED-4DB2-BD59-A6C34878D82A}">
                    <a16:rowId xmlns:a16="http://schemas.microsoft.com/office/drawing/2014/main" val="2364948349"/>
                  </a:ext>
                </a:extLst>
              </a:tr>
              <a:tr h="1800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Heat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MJ/kg feedstock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1.910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6.450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extLst>
                  <a:ext uri="{0D108BD9-81ED-4DB2-BD59-A6C34878D82A}">
                    <a16:rowId xmlns:a16="http://schemas.microsoft.com/office/drawing/2014/main" val="2439360674"/>
                  </a:ext>
                </a:extLst>
              </a:tr>
              <a:tr h="1769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Electricity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kWhr/kg feedstock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1.115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1.092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extLst>
                  <a:ext uri="{0D108BD9-81ED-4DB2-BD59-A6C34878D82A}">
                    <a16:rowId xmlns:a16="http://schemas.microsoft.com/office/drawing/2014/main" val="2385082319"/>
                  </a:ext>
                </a:extLst>
              </a:tr>
              <a:tr h="1769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Energy costs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€/kg feedstock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0.066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0.090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extLst>
                  <a:ext uri="{0D108BD9-81ED-4DB2-BD59-A6C34878D82A}">
                    <a16:rowId xmlns:a16="http://schemas.microsoft.com/office/drawing/2014/main" val="1885879542"/>
                  </a:ext>
                </a:extLst>
              </a:tr>
              <a:tr h="2159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Capital Investment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Million euros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8.021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2.726 (alternative)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5.235 (oversized)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extLst>
                  <a:ext uri="{0D108BD9-81ED-4DB2-BD59-A6C34878D82A}">
                    <a16:rowId xmlns:a16="http://schemas.microsoft.com/office/drawing/2014/main" val="825801833"/>
                  </a:ext>
                </a:extLst>
              </a:tr>
              <a:tr h="1769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Total benefit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€/kg feedstock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4.910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5.00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extLst>
                  <a:ext uri="{0D108BD9-81ED-4DB2-BD59-A6C34878D82A}">
                    <a16:rowId xmlns:a16="http://schemas.microsoft.com/office/drawing/2014/main" val="314143727"/>
                  </a:ext>
                </a:extLst>
              </a:tr>
              <a:tr h="2159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Production costs*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€/kg feedstock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0.792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0.292 (oversized)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0.256 (alternative)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extLst>
                  <a:ext uri="{0D108BD9-81ED-4DB2-BD59-A6C34878D82A}">
                    <a16:rowId xmlns:a16="http://schemas.microsoft.com/office/drawing/2014/main" val="3678194095"/>
                  </a:ext>
                </a:extLst>
              </a:tr>
              <a:tr h="2159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Net benefits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500">
                          <a:effectLst/>
                        </a:rPr>
                        <a:t>€/kg feedstock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4.12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4.71 (oversized)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500">
                          <a:effectLst/>
                        </a:rPr>
                        <a:t>4.74 (alternative)</a:t>
                      </a:r>
                      <a:endParaRPr lang="en-US" sz="500">
                        <a:effectLst/>
                        <a:latin typeface="Arial" panose="020B0604020202020204" pitchFamily="34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5996" marR="65996" marT="0" marB="0"/>
                </a:tc>
                <a:extLst>
                  <a:ext uri="{0D108BD9-81ED-4DB2-BD59-A6C34878D82A}">
                    <a16:rowId xmlns:a16="http://schemas.microsoft.com/office/drawing/2014/main" val="2884075828"/>
                  </a:ext>
                </a:extLst>
              </a:tr>
            </a:tbl>
          </a:graphicData>
        </a:graphic>
      </p:graphicFrame>
      <p:sp>
        <p:nvSpPr>
          <p:cNvPr id="7" name="Rectangle 235">
            <a:extLst>
              <a:ext uri="{FF2B5EF4-FFF2-40B4-BE49-F238E27FC236}">
                <a16:creationId xmlns:a16="http://schemas.microsoft.com/office/drawing/2014/main" id="{E3A89B66-2396-0C51-F3E5-F119E739D9ED}"/>
              </a:ext>
            </a:extLst>
          </p:cNvPr>
          <p:cNvSpPr/>
          <p:nvPr/>
        </p:nvSpPr>
        <p:spPr>
          <a:xfrm>
            <a:off x="45080" y="3452966"/>
            <a:ext cx="7697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/>
              <a:t>Activity (A)</a:t>
            </a:r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5E4FAB05-1439-3D31-CB46-3A6A98612B10}"/>
              </a:ext>
            </a:extLst>
          </p:cNvPr>
          <p:cNvSpPr/>
          <p:nvPr/>
        </p:nvSpPr>
        <p:spPr>
          <a:xfrm>
            <a:off x="762000" y="3520487"/>
            <a:ext cx="176213" cy="1082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04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c48f2ff-fdce-49e3-b513-46510a8b47d9">
      <Terms xmlns="http://schemas.microsoft.com/office/infopath/2007/PartnerControls"/>
    </lcf76f155ced4ddcb4097134ff3c332f>
    <TaxCatchAll xmlns="abd41042-c7c8-4c08-9edf-21bca4ef156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54D89797039744A25AF81369CFFC29" ma:contentTypeVersion="15" ma:contentTypeDescription="Crear nuevo documento." ma:contentTypeScope="" ma:versionID="b4a2f3a4be7c4b92c51cd5ae6d0b5822">
  <xsd:schema xmlns:xsd="http://www.w3.org/2001/XMLSchema" xmlns:xs="http://www.w3.org/2001/XMLSchema" xmlns:p="http://schemas.microsoft.com/office/2006/metadata/properties" xmlns:ns2="cc48f2ff-fdce-49e3-b513-46510a8b47d9" xmlns:ns3="abd41042-c7c8-4c08-9edf-21bca4ef156d" targetNamespace="http://schemas.microsoft.com/office/2006/metadata/properties" ma:root="true" ma:fieldsID="af870b4407baf75e1f2e933dcf647756" ns2:_="" ns3:_="">
    <xsd:import namespace="cc48f2ff-fdce-49e3-b513-46510a8b47d9"/>
    <xsd:import namespace="abd41042-c7c8-4c08-9edf-21bca4ef15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48f2ff-fdce-49e3-b513-46510a8b47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6a36a150-6b0f-415d-91d8-457b6ff5e7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41042-c7c8-4c08-9edf-21bca4ef15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88a1bb-9e4f-4d66-882b-736f950b7300}" ma:internalName="TaxCatchAll" ma:showField="CatchAllData" ma:web="abd41042-c7c8-4c08-9edf-21bca4ef15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A4F9AB-F4FC-430F-BE70-B8935B198548}">
  <ds:schemaRefs>
    <ds:schemaRef ds:uri="abd41042-c7c8-4c08-9edf-21bca4ef156d"/>
    <ds:schemaRef ds:uri="cc48f2ff-fdce-49e3-b513-46510a8b47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13F20AA-6F8A-4404-8E03-DBDA004C4C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E12641-D031-4467-9558-8E8883B41F85}">
  <ds:schemaRefs>
    <ds:schemaRef ds:uri="abd41042-c7c8-4c08-9edf-21bca4ef156d"/>
    <ds:schemaRef ds:uri="cc48f2ff-fdce-49e3-b513-46510a8b47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Mª Carmen Cobos Serrano</dc:creator>
  <cp:revision>1</cp:revision>
  <cp:lastPrinted>2020-09-16T07:15:50Z</cp:lastPrinted>
  <dcterms:created xsi:type="dcterms:W3CDTF">2017-07-14T10:47:48Z</dcterms:created>
  <dcterms:modified xsi:type="dcterms:W3CDTF">2023-01-31T14:16:41Z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NOC_DocumentClassification">
    <vt:lpwstr>5;#TNO Internal|1a23c89f-ef54-4907-86fd-8242403ff722</vt:lpwstr>
  </property>
  <property fmtid="{D5CDD505-2E9C-101B-9397-08002B2CF9AE}" pid="3" name="ContentTypeId">
    <vt:lpwstr>0x010100D454D89797039744A25AF81369CFFC29</vt:lpwstr>
  </property>
  <property fmtid="{D5CDD505-2E9C-101B-9397-08002B2CF9AE}" pid="4" name="TNOC_DocumentType">
    <vt:lpwstr/>
  </property>
  <property fmtid="{D5CDD505-2E9C-101B-9397-08002B2CF9AE}" pid="5" name="TNOC_ClusterType">
    <vt:lpwstr>1;#Project|fa11c4c9-105f-402c-bb40-9a56b4989397</vt:lpwstr>
  </property>
  <property fmtid="{D5CDD505-2E9C-101B-9397-08002B2CF9AE}" pid="6" name="TNOC_DocumentCategory">
    <vt:lpwstr/>
  </property>
  <property fmtid="{D5CDD505-2E9C-101B-9397-08002B2CF9AE}" pid="7" name="_dlc_DocIdItemGuid">
    <vt:lpwstr>650b418d-9a1c-420c-9437-55616067badc</vt:lpwstr>
  </property>
  <property fmtid="{D5CDD505-2E9C-101B-9397-08002B2CF9AE}" pid="8" name="TNOC_DocumentSetType">
    <vt:lpwstr/>
  </property>
  <property fmtid="{D5CDD505-2E9C-101B-9397-08002B2CF9AE}" pid="9" name="MediaServiceImageTags">
    <vt:lpwstr/>
  </property>
</Properties>
</file>