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notesMasterIdLst>
    <p:notesMasterId r:id="rId30"/>
  </p:notesMasterIdLst>
  <p:handoutMasterIdLst>
    <p:handoutMasterId r:id="rId31"/>
  </p:handoutMasterIdLst>
  <p:sldIdLst>
    <p:sldId id="512" r:id="rId5"/>
    <p:sldId id="513" r:id="rId6"/>
    <p:sldId id="516" r:id="rId7"/>
    <p:sldId id="515" r:id="rId8"/>
    <p:sldId id="277" r:id="rId9"/>
    <p:sldId id="529" r:id="rId10"/>
    <p:sldId id="492" r:id="rId11"/>
    <p:sldId id="530" r:id="rId12"/>
    <p:sldId id="507" r:id="rId13"/>
    <p:sldId id="531" r:id="rId14"/>
    <p:sldId id="509" r:id="rId15"/>
    <p:sldId id="517" r:id="rId16"/>
    <p:sldId id="518" r:id="rId17"/>
    <p:sldId id="519" r:id="rId18"/>
    <p:sldId id="520" r:id="rId19"/>
    <p:sldId id="525" r:id="rId20"/>
    <p:sldId id="521" r:id="rId21"/>
    <p:sldId id="522" r:id="rId22"/>
    <p:sldId id="523" r:id="rId23"/>
    <p:sldId id="532" r:id="rId24"/>
    <p:sldId id="524" r:id="rId25"/>
    <p:sldId id="526" r:id="rId26"/>
    <p:sldId id="527" r:id="rId27"/>
    <p:sldId id="528" r:id="rId28"/>
    <p:sldId id="25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gio Fita" initials="SF" lastIdx="11" clrIdx="0">
    <p:extLst>
      <p:ext uri="{19B8F6BF-5375-455C-9EA6-DF929625EA0E}">
        <p15:presenceInfo xmlns:p15="http://schemas.microsoft.com/office/powerpoint/2012/main" userId="S-1-5-21-3780346217-2699934304-1944409764-1475" providerId="AD"/>
      </p:ext>
    </p:extLst>
  </p:cmAuthor>
  <p:cmAuthor id="2" name="Oksana Buy" initials="OB" lastIdx="1" clrIdx="1">
    <p:extLst>
      <p:ext uri="{19B8F6BF-5375-455C-9EA6-DF929625EA0E}">
        <p15:presenceInfo xmlns:p15="http://schemas.microsoft.com/office/powerpoint/2012/main" userId="S-1-5-21-3780346217-2699934304-1944409764-39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CBD"/>
    <a:srgbClr val="656E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2D3D9E-3E8B-47E1-9C52-9802501A3B3B}" v="865" dt="2023-03-02T11:04:45.5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29" autoAdjust="0"/>
  </p:normalViewPr>
  <p:slideViewPr>
    <p:cSldViewPr snapToGrid="0">
      <p:cViewPr varScale="1">
        <p:scale>
          <a:sx n="103" d="100"/>
          <a:sy n="103" d="100"/>
        </p:scale>
        <p:origin x="8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a Lardiés Miazza AIMPLAS" userId="1701b1b7-4cd8-4752-84c7-b594336a8ec5" providerId="ADAL" clId="{7F2D3D9E-3E8B-47E1-9C52-9802501A3B3B}"/>
    <pc:docChg chg="undo custSel addSld delSld modSld sldOrd">
      <pc:chgData name="Nora Lardiés Miazza AIMPLAS" userId="1701b1b7-4cd8-4752-84c7-b594336a8ec5" providerId="ADAL" clId="{7F2D3D9E-3E8B-47E1-9C52-9802501A3B3B}" dt="2023-03-02T11:04:45.573" v="2132"/>
      <pc:docMkLst>
        <pc:docMk/>
      </pc:docMkLst>
      <pc:sldChg chg="del">
        <pc:chgData name="Nora Lardiés Miazza AIMPLAS" userId="1701b1b7-4cd8-4752-84c7-b594336a8ec5" providerId="ADAL" clId="{7F2D3D9E-3E8B-47E1-9C52-9802501A3B3B}" dt="2023-03-01T09:00:00.885" v="1023" actId="47"/>
        <pc:sldMkLst>
          <pc:docMk/>
          <pc:sldMk cId="2321491837" sldId="257"/>
        </pc:sldMkLst>
      </pc:sldChg>
      <pc:sldChg chg="modSp mod">
        <pc:chgData name="Nora Lardiés Miazza AIMPLAS" userId="1701b1b7-4cd8-4752-84c7-b594336a8ec5" providerId="ADAL" clId="{7F2D3D9E-3E8B-47E1-9C52-9802501A3B3B}" dt="2023-03-01T14:18:40.246" v="1572" actId="1076"/>
        <pc:sldMkLst>
          <pc:docMk/>
          <pc:sldMk cId="437959135" sldId="258"/>
        </pc:sldMkLst>
        <pc:spChg chg="mod">
          <ac:chgData name="Nora Lardiés Miazza AIMPLAS" userId="1701b1b7-4cd8-4752-84c7-b594336a8ec5" providerId="ADAL" clId="{7F2D3D9E-3E8B-47E1-9C52-9802501A3B3B}" dt="2023-03-01T14:18:34.479" v="1571" actId="1076"/>
          <ac:spMkLst>
            <pc:docMk/>
            <pc:sldMk cId="437959135" sldId="258"/>
            <ac:spMk id="11" creationId="{00000000-0000-0000-0000-000000000000}"/>
          </ac:spMkLst>
        </pc:spChg>
        <pc:spChg chg="mod">
          <ac:chgData name="Nora Lardiés Miazza AIMPLAS" userId="1701b1b7-4cd8-4752-84c7-b594336a8ec5" providerId="ADAL" clId="{7F2D3D9E-3E8B-47E1-9C52-9802501A3B3B}" dt="2023-03-01T14:18:40.246" v="1572" actId="1076"/>
          <ac:spMkLst>
            <pc:docMk/>
            <pc:sldMk cId="437959135" sldId="258"/>
            <ac:spMk id="15" creationId="{FA1AD0E4-3BBC-4659-A0F4-674C6553CCCB}"/>
          </ac:spMkLst>
        </pc:spChg>
      </pc:sldChg>
      <pc:sldChg chg="modSp mod modAnim">
        <pc:chgData name="Nora Lardiés Miazza AIMPLAS" userId="1701b1b7-4cd8-4752-84c7-b594336a8ec5" providerId="ADAL" clId="{7F2D3D9E-3E8B-47E1-9C52-9802501A3B3B}" dt="2023-03-02T09:36:10.367" v="1759"/>
        <pc:sldMkLst>
          <pc:docMk/>
          <pc:sldMk cId="2031682075" sldId="492"/>
        </pc:sldMkLst>
        <pc:spChg chg="mod">
          <ac:chgData name="Nora Lardiés Miazza AIMPLAS" userId="1701b1b7-4cd8-4752-84c7-b594336a8ec5" providerId="ADAL" clId="{7F2D3D9E-3E8B-47E1-9C52-9802501A3B3B}" dt="2023-03-01T14:11:57.788" v="1362" actId="20577"/>
          <ac:spMkLst>
            <pc:docMk/>
            <pc:sldMk cId="2031682075" sldId="492"/>
            <ac:spMk id="11" creationId="{5FEF954A-2010-4529-AE30-65695AB98685}"/>
          </ac:spMkLst>
        </pc:spChg>
        <pc:grpChg chg="ord">
          <ac:chgData name="Nora Lardiés Miazza AIMPLAS" userId="1701b1b7-4cd8-4752-84c7-b594336a8ec5" providerId="ADAL" clId="{7F2D3D9E-3E8B-47E1-9C52-9802501A3B3B}" dt="2023-03-02T09:35:34.753" v="1757" actId="167"/>
          <ac:grpSpMkLst>
            <pc:docMk/>
            <pc:sldMk cId="2031682075" sldId="492"/>
            <ac:grpSpMk id="2" creationId="{CA23D695-ABB9-A88D-B2F4-B4C1C24DE9E5}"/>
          </ac:grpSpMkLst>
        </pc:grpChg>
      </pc:sldChg>
      <pc:sldChg chg="modSp del mod">
        <pc:chgData name="Nora Lardiés Miazza AIMPLAS" userId="1701b1b7-4cd8-4752-84c7-b594336a8ec5" providerId="ADAL" clId="{7F2D3D9E-3E8B-47E1-9C52-9802501A3B3B}" dt="2023-03-02T10:56:42.414" v="2065" actId="47"/>
        <pc:sldMkLst>
          <pc:docMk/>
          <pc:sldMk cId="208928635" sldId="493"/>
        </pc:sldMkLst>
        <pc:spChg chg="mod">
          <ac:chgData name="Nora Lardiés Miazza AIMPLAS" userId="1701b1b7-4cd8-4752-84c7-b594336a8ec5" providerId="ADAL" clId="{7F2D3D9E-3E8B-47E1-9C52-9802501A3B3B}" dt="2023-03-01T14:12:12.155" v="1378" actId="20577"/>
          <ac:spMkLst>
            <pc:docMk/>
            <pc:sldMk cId="208928635" sldId="493"/>
            <ac:spMk id="20" creationId="{44FAFE96-7BA4-4A7A-A6FA-D4D1D72AB824}"/>
          </ac:spMkLst>
        </pc:spChg>
      </pc:sldChg>
      <pc:sldChg chg="del">
        <pc:chgData name="Nora Lardiés Miazza AIMPLAS" userId="1701b1b7-4cd8-4752-84c7-b594336a8ec5" providerId="ADAL" clId="{7F2D3D9E-3E8B-47E1-9C52-9802501A3B3B}" dt="2023-02-28T17:22:25.557" v="690" actId="47"/>
        <pc:sldMkLst>
          <pc:docMk/>
          <pc:sldMk cId="2965986246" sldId="500"/>
        </pc:sldMkLst>
      </pc:sldChg>
      <pc:sldChg chg="del">
        <pc:chgData name="Nora Lardiés Miazza AIMPLAS" userId="1701b1b7-4cd8-4752-84c7-b594336a8ec5" providerId="ADAL" clId="{7F2D3D9E-3E8B-47E1-9C52-9802501A3B3B}" dt="2023-02-28T17:22:25.557" v="690" actId="47"/>
        <pc:sldMkLst>
          <pc:docMk/>
          <pc:sldMk cId="4129959033" sldId="501"/>
        </pc:sldMkLst>
      </pc:sldChg>
      <pc:sldChg chg="del">
        <pc:chgData name="Nora Lardiés Miazza AIMPLAS" userId="1701b1b7-4cd8-4752-84c7-b594336a8ec5" providerId="ADAL" clId="{7F2D3D9E-3E8B-47E1-9C52-9802501A3B3B}" dt="2023-02-28T17:22:25.557" v="690" actId="47"/>
        <pc:sldMkLst>
          <pc:docMk/>
          <pc:sldMk cId="4245265113" sldId="502"/>
        </pc:sldMkLst>
      </pc:sldChg>
      <pc:sldChg chg="del">
        <pc:chgData name="Nora Lardiés Miazza AIMPLAS" userId="1701b1b7-4cd8-4752-84c7-b594336a8ec5" providerId="ADAL" clId="{7F2D3D9E-3E8B-47E1-9C52-9802501A3B3B}" dt="2023-02-28T17:22:25.557" v="690" actId="47"/>
        <pc:sldMkLst>
          <pc:docMk/>
          <pc:sldMk cId="3070136972" sldId="503"/>
        </pc:sldMkLst>
      </pc:sldChg>
      <pc:sldChg chg="del">
        <pc:chgData name="Nora Lardiés Miazza AIMPLAS" userId="1701b1b7-4cd8-4752-84c7-b594336a8ec5" providerId="ADAL" clId="{7F2D3D9E-3E8B-47E1-9C52-9802501A3B3B}" dt="2023-02-28T17:22:25.557" v="690" actId="47"/>
        <pc:sldMkLst>
          <pc:docMk/>
          <pc:sldMk cId="727751088" sldId="505"/>
        </pc:sldMkLst>
      </pc:sldChg>
      <pc:sldChg chg="del">
        <pc:chgData name="Nora Lardiés Miazza AIMPLAS" userId="1701b1b7-4cd8-4752-84c7-b594336a8ec5" providerId="ADAL" clId="{7F2D3D9E-3E8B-47E1-9C52-9802501A3B3B}" dt="2023-02-28T17:22:25.557" v="690" actId="47"/>
        <pc:sldMkLst>
          <pc:docMk/>
          <pc:sldMk cId="3190122828" sldId="506"/>
        </pc:sldMkLst>
      </pc:sldChg>
      <pc:sldChg chg="delSp modSp mod">
        <pc:chgData name="Nora Lardiés Miazza AIMPLAS" userId="1701b1b7-4cd8-4752-84c7-b594336a8ec5" providerId="ADAL" clId="{7F2D3D9E-3E8B-47E1-9C52-9802501A3B3B}" dt="2023-03-01T14:21:14.734" v="1598" actId="478"/>
        <pc:sldMkLst>
          <pc:docMk/>
          <pc:sldMk cId="3228603095" sldId="507"/>
        </pc:sldMkLst>
        <pc:spChg chg="mod">
          <ac:chgData name="Nora Lardiés Miazza AIMPLAS" userId="1701b1b7-4cd8-4752-84c7-b594336a8ec5" providerId="ADAL" clId="{7F2D3D9E-3E8B-47E1-9C52-9802501A3B3B}" dt="2023-03-01T14:12:04.371" v="1370" actId="20577"/>
          <ac:spMkLst>
            <pc:docMk/>
            <pc:sldMk cId="3228603095" sldId="507"/>
            <ac:spMk id="18" creationId="{2926C327-BD42-48AF-AE45-7FE94A32C614}"/>
          </ac:spMkLst>
        </pc:spChg>
        <pc:spChg chg="del">
          <ac:chgData name="Nora Lardiés Miazza AIMPLAS" userId="1701b1b7-4cd8-4752-84c7-b594336a8ec5" providerId="ADAL" clId="{7F2D3D9E-3E8B-47E1-9C52-9802501A3B3B}" dt="2023-03-01T14:21:14.734" v="1598" actId="478"/>
          <ac:spMkLst>
            <pc:docMk/>
            <pc:sldMk cId="3228603095" sldId="507"/>
            <ac:spMk id="24" creationId="{C11239EA-8112-410B-B3BF-5518FBC58E51}"/>
          </ac:spMkLst>
        </pc:spChg>
      </pc:sldChg>
      <pc:sldChg chg="addSp delSp modSp mod delAnim modAnim">
        <pc:chgData name="Nora Lardiés Miazza AIMPLAS" userId="1701b1b7-4cd8-4752-84c7-b594336a8ec5" providerId="ADAL" clId="{7F2D3D9E-3E8B-47E1-9C52-9802501A3B3B}" dt="2023-03-02T09:41:18.456" v="1760" actId="1076"/>
        <pc:sldMkLst>
          <pc:docMk/>
          <pc:sldMk cId="2820381379" sldId="509"/>
        </pc:sldMkLst>
        <pc:spChg chg="add mod">
          <ac:chgData name="Nora Lardiés Miazza AIMPLAS" userId="1701b1b7-4cd8-4752-84c7-b594336a8ec5" providerId="ADAL" clId="{7F2D3D9E-3E8B-47E1-9C52-9802501A3B3B}" dt="2023-03-01T14:41:13.634" v="1742" actId="14100"/>
          <ac:spMkLst>
            <pc:docMk/>
            <pc:sldMk cId="2820381379" sldId="509"/>
            <ac:spMk id="5" creationId="{A78FDF0A-A8D1-DDC0-B7FF-2E701D5E3761}"/>
          </ac:spMkLst>
        </pc:spChg>
        <pc:spChg chg="del">
          <ac:chgData name="Nora Lardiés Miazza AIMPLAS" userId="1701b1b7-4cd8-4752-84c7-b594336a8ec5" providerId="ADAL" clId="{7F2D3D9E-3E8B-47E1-9C52-9802501A3B3B}" dt="2023-02-28T17:00:44.328" v="19" actId="478"/>
          <ac:spMkLst>
            <pc:docMk/>
            <pc:sldMk cId="2820381379" sldId="509"/>
            <ac:spMk id="11" creationId="{2E290C1B-C35C-43B5-92DB-09D8FAB33757}"/>
          </ac:spMkLst>
        </pc:spChg>
        <pc:spChg chg="del">
          <ac:chgData name="Nora Lardiés Miazza AIMPLAS" userId="1701b1b7-4cd8-4752-84c7-b594336a8ec5" providerId="ADAL" clId="{7F2D3D9E-3E8B-47E1-9C52-9802501A3B3B}" dt="2023-02-28T17:00:46.544" v="20" actId="478"/>
          <ac:spMkLst>
            <pc:docMk/>
            <pc:sldMk cId="2820381379" sldId="509"/>
            <ac:spMk id="15" creationId="{B544AE7A-F63E-4D2F-B2AF-8411B0F85922}"/>
          </ac:spMkLst>
        </pc:spChg>
        <pc:spChg chg="del mod">
          <ac:chgData name="Nora Lardiés Miazza AIMPLAS" userId="1701b1b7-4cd8-4752-84c7-b594336a8ec5" providerId="ADAL" clId="{7F2D3D9E-3E8B-47E1-9C52-9802501A3B3B}" dt="2023-03-01T14:38:40.483" v="1666" actId="478"/>
          <ac:spMkLst>
            <pc:docMk/>
            <pc:sldMk cId="2820381379" sldId="509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2T09:41:18.456" v="1760" actId="1076"/>
          <ac:spMkLst>
            <pc:docMk/>
            <pc:sldMk cId="2820381379" sldId="509"/>
            <ac:spMk id="19" creationId="{EF4A2A8D-DDD6-4D91-BE99-0E0BE9F8667C}"/>
          </ac:spMkLst>
        </pc:spChg>
        <pc:spChg chg="mod">
          <ac:chgData name="Nora Lardiés Miazza AIMPLAS" userId="1701b1b7-4cd8-4752-84c7-b594336a8ec5" providerId="ADAL" clId="{7F2D3D9E-3E8B-47E1-9C52-9802501A3B3B}" dt="2023-03-01T14:12:34.171" v="1392" actId="20577"/>
          <ac:spMkLst>
            <pc:docMk/>
            <pc:sldMk cId="2820381379" sldId="509"/>
            <ac:spMk id="20" creationId="{44FAFE96-7BA4-4A7A-A6FA-D4D1D72AB824}"/>
          </ac:spMkLst>
        </pc:spChg>
        <pc:graphicFrameChg chg="add mod">
          <ac:chgData name="Nora Lardiés Miazza AIMPLAS" userId="1701b1b7-4cd8-4752-84c7-b594336a8ec5" providerId="ADAL" clId="{7F2D3D9E-3E8B-47E1-9C52-9802501A3B3B}" dt="2023-03-01T14:41:13.634" v="1742" actId="14100"/>
          <ac:graphicFrameMkLst>
            <pc:docMk/>
            <pc:sldMk cId="2820381379" sldId="509"/>
            <ac:graphicFrameMk id="7" creationId="{C6D0EAE5-25F1-9E81-4821-1AF9856DADF5}"/>
          </ac:graphicFrameMkLst>
        </pc:graphicFrameChg>
        <pc:picChg chg="del">
          <ac:chgData name="Nora Lardiés Miazza AIMPLAS" userId="1701b1b7-4cd8-4752-84c7-b594336a8ec5" providerId="ADAL" clId="{7F2D3D9E-3E8B-47E1-9C52-9802501A3B3B}" dt="2023-02-28T16:51:49.275" v="9" actId="478"/>
          <ac:picMkLst>
            <pc:docMk/>
            <pc:sldMk cId="2820381379" sldId="509"/>
            <ac:picMk id="4098" creationId="{80C85417-9EF5-4972-8827-4B16482FABD4}"/>
          </ac:picMkLst>
        </pc:picChg>
      </pc:sldChg>
      <pc:sldChg chg="delSp modSp del mod ord delAnim">
        <pc:chgData name="Nora Lardiés Miazza AIMPLAS" userId="1701b1b7-4cd8-4752-84c7-b594336a8ec5" providerId="ADAL" clId="{7F2D3D9E-3E8B-47E1-9C52-9802501A3B3B}" dt="2023-03-01T14:38:30.665" v="1663" actId="47"/>
        <pc:sldMkLst>
          <pc:docMk/>
          <pc:sldMk cId="1063471825" sldId="510"/>
        </pc:sldMkLst>
        <pc:spChg chg="del">
          <ac:chgData name="Nora Lardiés Miazza AIMPLAS" userId="1701b1b7-4cd8-4752-84c7-b594336a8ec5" providerId="ADAL" clId="{7F2D3D9E-3E8B-47E1-9C52-9802501A3B3B}" dt="2023-03-01T14:38:27.170" v="1662" actId="21"/>
          <ac:spMkLst>
            <pc:docMk/>
            <pc:sldMk cId="1063471825" sldId="510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1T14:12:19.455" v="1386" actId="20577"/>
          <ac:spMkLst>
            <pc:docMk/>
            <pc:sldMk cId="1063471825" sldId="510"/>
            <ac:spMk id="20" creationId="{44FAFE96-7BA4-4A7A-A6FA-D4D1D72AB824}"/>
          </ac:spMkLst>
        </pc:spChg>
        <pc:graphicFrameChg chg="del">
          <ac:chgData name="Nora Lardiés Miazza AIMPLAS" userId="1701b1b7-4cd8-4752-84c7-b594336a8ec5" providerId="ADAL" clId="{7F2D3D9E-3E8B-47E1-9C52-9802501A3B3B}" dt="2023-03-01T14:38:27.170" v="1662" actId="21"/>
          <ac:graphicFrameMkLst>
            <pc:docMk/>
            <pc:sldMk cId="1063471825" sldId="510"/>
            <ac:graphicFrameMk id="2" creationId="{246C3FA5-129F-4210-A9D3-496EA22E872E}"/>
          </ac:graphicFrameMkLst>
        </pc:graphicFrameChg>
      </pc:sldChg>
      <pc:sldChg chg="del">
        <pc:chgData name="Nora Lardiés Miazza AIMPLAS" userId="1701b1b7-4cd8-4752-84c7-b594336a8ec5" providerId="ADAL" clId="{7F2D3D9E-3E8B-47E1-9C52-9802501A3B3B}" dt="2023-02-28T17:22:25.557" v="690" actId="47"/>
        <pc:sldMkLst>
          <pc:docMk/>
          <pc:sldMk cId="198238268" sldId="511"/>
        </pc:sldMkLst>
      </pc:sldChg>
      <pc:sldChg chg="addSp delSp modSp mod">
        <pc:chgData name="Nora Lardiés Miazza AIMPLAS" userId="1701b1b7-4cd8-4752-84c7-b594336a8ec5" providerId="ADAL" clId="{7F2D3D9E-3E8B-47E1-9C52-9802501A3B3B}" dt="2023-03-02T10:53:23.554" v="2058" actId="478"/>
        <pc:sldMkLst>
          <pc:docMk/>
          <pc:sldMk cId="1388963751" sldId="512"/>
        </pc:sldMkLst>
        <pc:spChg chg="mod">
          <ac:chgData name="Nora Lardiés Miazza AIMPLAS" userId="1701b1b7-4cd8-4752-84c7-b594336a8ec5" providerId="ADAL" clId="{7F2D3D9E-3E8B-47E1-9C52-9802501A3B3B}" dt="2023-03-01T07:55:46.576" v="765" actId="20577"/>
          <ac:spMkLst>
            <pc:docMk/>
            <pc:sldMk cId="1388963751" sldId="512"/>
            <ac:spMk id="6" creationId="{D9FE1663-BC22-4CC7-8136-CB9BED5BF012}"/>
          </ac:spMkLst>
        </pc:spChg>
        <pc:picChg chg="add del mod">
          <ac:chgData name="Nora Lardiés Miazza AIMPLAS" userId="1701b1b7-4cd8-4752-84c7-b594336a8ec5" providerId="ADAL" clId="{7F2D3D9E-3E8B-47E1-9C52-9802501A3B3B}" dt="2023-03-02T10:53:22.917" v="2057"/>
          <ac:picMkLst>
            <pc:docMk/>
            <pc:sldMk cId="1388963751" sldId="512"/>
            <ac:picMk id="9" creationId="{3ADC029C-A368-18A1-D267-400390EC30DE}"/>
          </ac:picMkLst>
        </pc:picChg>
        <pc:picChg chg="add del">
          <ac:chgData name="Nora Lardiés Miazza AIMPLAS" userId="1701b1b7-4cd8-4752-84c7-b594336a8ec5" providerId="ADAL" clId="{7F2D3D9E-3E8B-47E1-9C52-9802501A3B3B}" dt="2023-03-02T10:53:23.554" v="2058" actId="478"/>
          <ac:picMkLst>
            <pc:docMk/>
            <pc:sldMk cId="1388963751" sldId="512"/>
            <ac:picMk id="10" creationId="{57985303-B017-4EDD-8B62-8E0DE18F3254}"/>
          </ac:picMkLst>
        </pc:picChg>
      </pc:sldChg>
      <pc:sldChg chg="modSp">
        <pc:chgData name="Nora Lardiés Miazza AIMPLAS" userId="1701b1b7-4cd8-4752-84c7-b594336a8ec5" providerId="ADAL" clId="{7F2D3D9E-3E8B-47E1-9C52-9802501A3B3B}" dt="2023-03-01T14:19:44.760" v="1597" actId="6549"/>
        <pc:sldMkLst>
          <pc:docMk/>
          <pc:sldMk cId="14811285" sldId="513"/>
        </pc:sldMkLst>
        <pc:spChg chg="mod">
          <ac:chgData name="Nora Lardiés Miazza AIMPLAS" userId="1701b1b7-4cd8-4752-84c7-b594336a8ec5" providerId="ADAL" clId="{7F2D3D9E-3E8B-47E1-9C52-9802501A3B3B}" dt="2023-03-01T14:19:44.760" v="1597" actId="6549"/>
          <ac:spMkLst>
            <pc:docMk/>
            <pc:sldMk cId="14811285" sldId="513"/>
            <ac:spMk id="17" creationId="{F4BBC5A2-CFF8-9F14-22D8-1CAAAE346A92}"/>
          </ac:spMkLst>
        </pc:spChg>
      </pc:sldChg>
      <pc:sldChg chg="addSp modSp mod ord modAnim">
        <pc:chgData name="Nora Lardiés Miazza AIMPLAS" userId="1701b1b7-4cd8-4752-84c7-b594336a8ec5" providerId="ADAL" clId="{7F2D3D9E-3E8B-47E1-9C52-9802501A3B3B}" dt="2023-03-02T10:54:41.092" v="2064"/>
        <pc:sldMkLst>
          <pc:docMk/>
          <pc:sldMk cId="2924398536" sldId="516"/>
        </pc:sldMkLst>
        <pc:spChg chg="mod">
          <ac:chgData name="Nora Lardiés Miazza AIMPLAS" userId="1701b1b7-4cd8-4752-84c7-b594336a8ec5" providerId="ADAL" clId="{7F2D3D9E-3E8B-47E1-9C52-9802501A3B3B}" dt="2023-03-02T10:54:24.535" v="2060" actId="1076"/>
          <ac:spMkLst>
            <pc:docMk/>
            <pc:sldMk cId="2924398536" sldId="516"/>
            <ac:spMk id="2" creationId="{18C6A598-949A-0C6D-CF1A-F789C6DA1DC7}"/>
          </ac:spMkLst>
        </pc:spChg>
        <pc:spChg chg="add mod">
          <ac:chgData name="Nora Lardiés Miazza AIMPLAS" userId="1701b1b7-4cd8-4752-84c7-b594336a8ec5" providerId="ADAL" clId="{7F2D3D9E-3E8B-47E1-9C52-9802501A3B3B}" dt="2023-03-02T10:54:34.875" v="2063" actId="1076"/>
          <ac:spMkLst>
            <pc:docMk/>
            <pc:sldMk cId="2924398536" sldId="516"/>
            <ac:spMk id="8" creationId="{97663935-90FD-6EE7-28EC-AFF0C8320BC5}"/>
          </ac:spMkLst>
        </pc:spChg>
        <pc:picChg chg="mod">
          <ac:chgData name="Nora Lardiés Miazza AIMPLAS" userId="1701b1b7-4cd8-4752-84c7-b594336a8ec5" providerId="ADAL" clId="{7F2D3D9E-3E8B-47E1-9C52-9802501A3B3B}" dt="2023-03-02T10:54:26.182" v="2061" actId="1076"/>
          <ac:picMkLst>
            <pc:docMk/>
            <pc:sldMk cId="2924398536" sldId="516"/>
            <ac:picMk id="4" creationId="{957AD714-58A0-42B5-69CB-6E0347AB7803}"/>
          </ac:picMkLst>
        </pc:picChg>
      </pc:sldChg>
      <pc:sldChg chg="addSp delSp modSp add mod delAnim modAnim">
        <pc:chgData name="Nora Lardiés Miazza AIMPLAS" userId="1701b1b7-4cd8-4752-84c7-b594336a8ec5" providerId="ADAL" clId="{7F2D3D9E-3E8B-47E1-9C52-9802501A3B3B}" dt="2023-03-02T09:41:41.749" v="1763" actId="20577"/>
        <pc:sldMkLst>
          <pc:docMk/>
          <pc:sldMk cId="3992505815" sldId="517"/>
        </pc:sldMkLst>
        <pc:spChg chg="mod">
          <ac:chgData name="Nora Lardiés Miazza AIMPLAS" userId="1701b1b7-4cd8-4752-84c7-b594336a8ec5" providerId="ADAL" clId="{7F2D3D9E-3E8B-47E1-9C52-9802501A3B3B}" dt="2023-03-02T09:41:41.749" v="1763" actId="20577"/>
          <ac:spMkLst>
            <pc:docMk/>
            <pc:sldMk cId="3992505815" sldId="517"/>
            <ac:spMk id="18" creationId="{A20CADEC-7700-46BC-B5BB-5DE4502B8FEC}"/>
          </ac:spMkLst>
        </pc:spChg>
        <pc:spChg chg="del">
          <ac:chgData name="Nora Lardiés Miazza AIMPLAS" userId="1701b1b7-4cd8-4752-84c7-b594336a8ec5" providerId="ADAL" clId="{7F2D3D9E-3E8B-47E1-9C52-9802501A3B3B}" dt="2023-02-28T17:03:10.529" v="56" actId="478"/>
          <ac:spMkLst>
            <pc:docMk/>
            <pc:sldMk cId="3992505815" sldId="517"/>
            <ac:spMk id="19" creationId="{EF4A2A8D-DDD6-4D91-BE99-0E0BE9F8667C}"/>
          </ac:spMkLst>
        </pc:spChg>
        <pc:spChg chg="mod">
          <ac:chgData name="Nora Lardiés Miazza AIMPLAS" userId="1701b1b7-4cd8-4752-84c7-b594336a8ec5" providerId="ADAL" clId="{7F2D3D9E-3E8B-47E1-9C52-9802501A3B3B}" dt="2023-03-01T14:13:08.485" v="1396" actId="20577"/>
          <ac:spMkLst>
            <pc:docMk/>
            <pc:sldMk cId="3992505815" sldId="517"/>
            <ac:spMk id="20" creationId="{44FAFE96-7BA4-4A7A-A6FA-D4D1D72AB824}"/>
          </ac:spMkLst>
        </pc:spChg>
        <pc:picChg chg="add mod">
          <ac:chgData name="Nora Lardiés Miazza AIMPLAS" userId="1701b1b7-4cd8-4752-84c7-b594336a8ec5" providerId="ADAL" clId="{7F2D3D9E-3E8B-47E1-9C52-9802501A3B3B}" dt="2023-02-28T17:03:25.527" v="61" actId="1076"/>
          <ac:picMkLst>
            <pc:docMk/>
            <pc:sldMk cId="3992505815" sldId="517"/>
            <ac:picMk id="5" creationId="{FEAFC301-EE5F-08CB-79B8-62852543CFE2}"/>
          </ac:picMkLst>
        </pc:picChg>
      </pc:sldChg>
      <pc:sldChg chg="addSp delSp modSp add mod modAnim">
        <pc:chgData name="Nora Lardiés Miazza AIMPLAS" userId="1701b1b7-4cd8-4752-84c7-b594336a8ec5" providerId="ADAL" clId="{7F2D3D9E-3E8B-47E1-9C52-9802501A3B3B}" dt="2023-03-02T09:41:56.305" v="1766" actId="20577"/>
        <pc:sldMkLst>
          <pc:docMk/>
          <pc:sldMk cId="1372525838" sldId="518"/>
        </pc:sldMkLst>
        <pc:spChg chg="add mod">
          <ac:chgData name="Nora Lardiés Miazza AIMPLAS" userId="1701b1b7-4cd8-4752-84c7-b594336a8ec5" providerId="ADAL" clId="{7F2D3D9E-3E8B-47E1-9C52-9802501A3B3B}" dt="2023-02-28T17:05:45.008" v="85" actId="1076"/>
          <ac:spMkLst>
            <pc:docMk/>
            <pc:sldMk cId="1372525838" sldId="518"/>
            <ac:spMk id="9" creationId="{012E4BE4-5AD5-2BAC-6E1C-57FB9769BCB2}"/>
          </ac:spMkLst>
        </pc:spChg>
        <pc:spChg chg="add del mod">
          <ac:chgData name="Nora Lardiés Miazza AIMPLAS" userId="1701b1b7-4cd8-4752-84c7-b594336a8ec5" providerId="ADAL" clId="{7F2D3D9E-3E8B-47E1-9C52-9802501A3B3B}" dt="2023-02-28T17:05:38.854" v="83" actId="478"/>
          <ac:spMkLst>
            <pc:docMk/>
            <pc:sldMk cId="1372525838" sldId="518"/>
            <ac:spMk id="11" creationId="{5EAFB9BA-2BC8-CB24-340A-F33D4817CB05}"/>
          </ac:spMkLst>
        </pc:spChg>
        <pc:spChg chg="add mod">
          <ac:chgData name="Nora Lardiés Miazza AIMPLAS" userId="1701b1b7-4cd8-4752-84c7-b594336a8ec5" providerId="ADAL" clId="{7F2D3D9E-3E8B-47E1-9C52-9802501A3B3B}" dt="2023-02-28T17:06:25.815" v="158" actId="1076"/>
          <ac:spMkLst>
            <pc:docMk/>
            <pc:sldMk cId="1372525838" sldId="518"/>
            <ac:spMk id="12" creationId="{B598737F-6078-64B6-94E3-31EBCA4D0315}"/>
          </ac:spMkLst>
        </pc:spChg>
        <pc:spChg chg="mod">
          <ac:chgData name="Nora Lardiés Miazza AIMPLAS" userId="1701b1b7-4cd8-4752-84c7-b594336a8ec5" providerId="ADAL" clId="{7F2D3D9E-3E8B-47E1-9C52-9802501A3B3B}" dt="2023-03-02T09:41:56.305" v="1766" actId="20577"/>
          <ac:spMkLst>
            <pc:docMk/>
            <pc:sldMk cId="1372525838" sldId="518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1T14:13:14.372" v="1400" actId="20577"/>
          <ac:spMkLst>
            <pc:docMk/>
            <pc:sldMk cId="1372525838" sldId="518"/>
            <ac:spMk id="20" creationId="{44FAFE96-7BA4-4A7A-A6FA-D4D1D72AB824}"/>
          </ac:spMkLst>
        </pc:spChg>
        <pc:picChg chg="del">
          <ac:chgData name="Nora Lardiés Miazza AIMPLAS" userId="1701b1b7-4cd8-4752-84c7-b594336a8ec5" providerId="ADAL" clId="{7F2D3D9E-3E8B-47E1-9C52-9802501A3B3B}" dt="2023-02-28T17:04:00.751" v="63" actId="478"/>
          <ac:picMkLst>
            <pc:docMk/>
            <pc:sldMk cId="1372525838" sldId="518"/>
            <ac:picMk id="5" creationId="{FEAFC301-EE5F-08CB-79B8-62852543CFE2}"/>
          </ac:picMkLst>
        </pc:picChg>
        <pc:picChg chg="add mod">
          <ac:chgData name="Nora Lardiés Miazza AIMPLAS" userId="1701b1b7-4cd8-4752-84c7-b594336a8ec5" providerId="ADAL" clId="{7F2D3D9E-3E8B-47E1-9C52-9802501A3B3B}" dt="2023-02-28T17:04:51.426" v="76" actId="1076"/>
          <ac:picMkLst>
            <pc:docMk/>
            <pc:sldMk cId="1372525838" sldId="518"/>
            <ac:picMk id="7" creationId="{AA772840-AAC8-42F9-ECE8-F002B1CFFA77}"/>
          </ac:picMkLst>
        </pc:picChg>
        <pc:picChg chg="add mod">
          <ac:chgData name="Nora Lardiés Miazza AIMPLAS" userId="1701b1b7-4cd8-4752-84c7-b594336a8ec5" providerId="ADAL" clId="{7F2D3D9E-3E8B-47E1-9C52-9802501A3B3B}" dt="2023-02-28T17:04:49.827" v="75" actId="1076"/>
          <ac:picMkLst>
            <pc:docMk/>
            <pc:sldMk cId="1372525838" sldId="518"/>
            <ac:picMk id="8" creationId="{18B9B764-D33D-F113-B5B8-0A7436079710}"/>
          </ac:picMkLst>
        </pc:picChg>
      </pc:sldChg>
      <pc:sldChg chg="addSp delSp modSp add mod modAnim">
        <pc:chgData name="Nora Lardiés Miazza AIMPLAS" userId="1701b1b7-4cd8-4752-84c7-b594336a8ec5" providerId="ADAL" clId="{7F2D3D9E-3E8B-47E1-9C52-9802501A3B3B}" dt="2023-03-02T11:04:20.979" v="2131"/>
        <pc:sldMkLst>
          <pc:docMk/>
          <pc:sldMk cId="2993987508" sldId="519"/>
        </pc:sldMkLst>
        <pc:spChg chg="del">
          <ac:chgData name="Nora Lardiés Miazza AIMPLAS" userId="1701b1b7-4cd8-4752-84c7-b594336a8ec5" providerId="ADAL" clId="{7F2D3D9E-3E8B-47E1-9C52-9802501A3B3B}" dt="2023-02-28T17:07:34.145" v="162" actId="478"/>
          <ac:spMkLst>
            <pc:docMk/>
            <pc:sldMk cId="2993987508" sldId="519"/>
            <ac:spMk id="9" creationId="{012E4BE4-5AD5-2BAC-6E1C-57FB9769BCB2}"/>
          </ac:spMkLst>
        </pc:spChg>
        <pc:spChg chg="mod">
          <ac:chgData name="Nora Lardiés Miazza AIMPLAS" userId="1701b1b7-4cd8-4752-84c7-b594336a8ec5" providerId="ADAL" clId="{7F2D3D9E-3E8B-47E1-9C52-9802501A3B3B}" dt="2023-03-02T11:04:20.979" v="2131"/>
          <ac:spMkLst>
            <pc:docMk/>
            <pc:sldMk cId="2993987508" sldId="519"/>
            <ac:spMk id="12" creationId="{B598737F-6078-64B6-94E3-31EBCA4D0315}"/>
          </ac:spMkLst>
        </pc:spChg>
        <pc:spChg chg="mod">
          <ac:chgData name="Nora Lardiés Miazza AIMPLAS" userId="1701b1b7-4cd8-4752-84c7-b594336a8ec5" providerId="ADAL" clId="{7F2D3D9E-3E8B-47E1-9C52-9802501A3B3B}" dt="2023-03-02T09:42:01.233" v="1769" actId="20577"/>
          <ac:spMkLst>
            <pc:docMk/>
            <pc:sldMk cId="2993987508" sldId="519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1T14:13:18.752" v="1404" actId="20577"/>
          <ac:spMkLst>
            <pc:docMk/>
            <pc:sldMk cId="2993987508" sldId="519"/>
            <ac:spMk id="20" creationId="{44FAFE96-7BA4-4A7A-A6FA-D4D1D72AB824}"/>
          </ac:spMkLst>
        </pc:spChg>
        <pc:picChg chg="add mod">
          <ac:chgData name="Nora Lardiés Miazza AIMPLAS" userId="1701b1b7-4cd8-4752-84c7-b594336a8ec5" providerId="ADAL" clId="{7F2D3D9E-3E8B-47E1-9C52-9802501A3B3B}" dt="2023-02-28T17:07:43.646" v="166" actId="1076"/>
          <ac:picMkLst>
            <pc:docMk/>
            <pc:sldMk cId="2993987508" sldId="519"/>
            <ac:picMk id="5" creationId="{7EBE464E-E244-2036-C1D2-5A003EEF05D2}"/>
          </ac:picMkLst>
        </pc:picChg>
        <pc:picChg chg="del">
          <ac:chgData name="Nora Lardiés Miazza AIMPLAS" userId="1701b1b7-4cd8-4752-84c7-b594336a8ec5" providerId="ADAL" clId="{7F2D3D9E-3E8B-47E1-9C52-9802501A3B3B}" dt="2023-02-28T17:07:18.142" v="161" actId="478"/>
          <ac:picMkLst>
            <pc:docMk/>
            <pc:sldMk cId="2993987508" sldId="519"/>
            <ac:picMk id="7" creationId="{AA772840-AAC8-42F9-ECE8-F002B1CFFA77}"/>
          </ac:picMkLst>
        </pc:picChg>
        <pc:picChg chg="del">
          <ac:chgData name="Nora Lardiés Miazza AIMPLAS" userId="1701b1b7-4cd8-4752-84c7-b594336a8ec5" providerId="ADAL" clId="{7F2D3D9E-3E8B-47E1-9C52-9802501A3B3B}" dt="2023-02-28T17:07:16.028" v="160" actId="478"/>
          <ac:picMkLst>
            <pc:docMk/>
            <pc:sldMk cId="2993987508" sldId="519"/>
            <ac:picMk id="8" creationId="{18B9B764-D33D-F113-B5B8-0A7436079710}"/>
          </ac:picMkLst>
        </pc:picChg>
      </pc:sldChg>
      <pc:sldChg chg="addSp delSp modSp add mod modAnim">
        <pc:chgData name="Nora Lardiés Miazza AIMPLAS" userId="1701b1b7-4cd8-4752-84c7-b594336a8ec5" providerId="ADAL" clId="{7F2D3D9E-3E8B-47E1-9C52-9802501A3B3B}" dt="2023-03-02T09:50:04.534" v="1810" actId="20577"/>
        <pc:sldMkLst>
          <pc:docMk/>
          <pc:sldMk cId="884261933" sldId="520"/>
        </pc:sldMkLst>
        <pc:spChg chg="add mod">
          <ac:chgData name="Nora Lardiés Miazza AIMPLAS" userId="1701b1b7-4cd8-4752-84c7-b594336a8ec5" providerId="ADAL" clId="{7F2D3D9E-3E8B-47E1-9C52-9802501A3B3B}" dt="2023-03-02T09:50:04.534" v="1810" actId="20577"/>
          <ac:spMkLst>
            <pc:docMk/>
            <pc:sldMk cId="884261933" sldId="520"/>
            <ac:spMk id="9" creationId="{758C0164-EF58-165C-F37E-EBC615BBAF10}"/>
          </ac:spMkLst>
        </pc:spChg>
        <pc:spChg chg="del">
          <ac:chgData name="Nora Lardiés Miazza AIMPLAS" userId="1701b1b7-4cd8-4752-84c7-b594336a8ec5" providerId="ADAL" clId="{7F2D3D9E-3E8B-47E1-9C52-9802501A3B3B}" dt="2023-02-28T17:11:30.164" v="371" actId="478"/>
          <ac:spMkLst>
            <pc:docMk/>
            <pc:sldMk cId="884261933" sldId="520"/>
            <ac:spMk id="12" creationId="{B598737F-6078-64B6-94E3-31EBCA4D0315}"/>
          </ac:spMkLst>
        </pc:spChg>
        <pc:spChg chg="mod">
          <ac:chgData name="Nora Lardiés Miazza AIMPLAS" userId="1701b1b7-4cd8-4752-84c7-b594336a8ec5" providerId="ADAL" clId="{7F2D3D9E-3E8B-47E1-9C52-9802501A3B3B}" dt="2023-03-02T09:42:05.449" v="1772" actId="20577"/>
          <ac:spMkLst>
            <pc:docMk/>
            <pc:sldMk cId="884261933" sldId="520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1T14:13:23.467" v="1408" actId="20577"/>
          <ac:spMkLst>
            <pc:docMk/>
            <pc:sldMk cId="884261933" sldId="520"/>
            <ac:spMk id="20" creationId="{44FAFE96-7BA4-4A7A-A6FA-D4D1D72AB824}"/>
          </ac:spMkLst>
        </pc:spChg>
        <pc:picChg chg="del">
          <ac:chgData name="Nora Lardiés Miazza AIMPLAS" userId="1701b1b7-4cd8-4752-84c7-b594336a8ec5" providerId="ADAL" clId="{7F2D3D9E-3E8B-47E1-9C52-9802501A3B3B}" dt="2023-02-28T17:10:40.988" v="368" actId="478"/>
          <ac:picMkLst>
            <pc:docMk/>
            <pc:sldMk cId="884261933" sldId="520"/>
            <ac:picMk id="5" creationId="{7EBE464E-E244-2036-C1D2-5A003EEF05D2}"/>
          </ac:picMkLst>
        </pc:picChg>
        <pc:picChg chg="add mod">
          <ac:chgData name="Nora Lardiés Miazza AIMPLAS" userId="1701b1b7-4cd8-4752-84c7-b594336a8ec5" providerId="ADAL" clId="{7F2D3D9E-3E8B-47E1-9C52-9802501A3B3B}" dt="2023-02-28T17:11:27.747" v="370" actId="1076"/>
          <ac:picMkLst>
            <pc:docMk/>
            <pc:sldMk cId="884261933" sldId="520"/>
            <ac:picMk id="7" creationId="{C1674B39-9C17-F2FC-0404-D3B5E4AD2141}"/>
          </ac:picMkLst>
        </pc:picChg>
        <pc:picChg chg="add mod">
          <ac:chgData name="Nora Lardiés Miazza AIMPLAS" userId="1701b1b7-4cd8-4752-84c7-b594336a8ec5" providerId="ADAL" clId="{7F2D3D9E-3E8B-47E1-9C52-9802501A3B3B}" dt="2023-02-28T17:19:40.624" v="586" actId="1076"/>
          <ac:picMkLst>
            <pc:docMk/>
            <pc:sldMk cId="884261933" sldId="520"/>
            <ac:picMk id="8" creationId="{55D69455-0146-BCD1-05CB-4E5E8FCBCBD6}"/>
          </ac:picMkLst>
        </pc:picChg>
      </pc:sldChg>
      <pc:sldChg chg="addSp delSp modSp add mod modAnim">
        <pc:chgData name="Nora Lardiés Miazza AIMPLAS" userId="1701b1b7-4cd8-4752-84c7-b594336a8ec5" providerId="ADAL" clId="{7F2D3D9E-3E8B-47E1-9C52-9802501A3B3B}" dt="2023-03-02T11:04:45.573" v="2132"/>
        <pc:sldMkLst>
          <pc:docMk/>
          <pc:sldMk cId="3433208621" sldId="521"/>
        </pc:sldMkLst>
        <pc:spChg chg="add mod">
          <ac:chgData name="Nora Lardiés Miazza AIMPLAS" userId="1701b1b7-4cd8-4752-84c7-b594336a8ec5" providerId="ADAL" clId="{7F2D3D9E-3E8B-47E1-9C52-9802501A3B3B}" dt="2023-03-02T09:54:41.493" v="1896" actId="1076"/>
          <ac:spMkLst>
            <pc:docMk/>
            <pc:sldMk cId="3433208621" sldId="521"/>
            <ac:spMk id="7" creationId="{BFA35765-757A-4170-433F-84D308A028BD}"/>
          </ac:spMkLst>
        </pc:spChg>
        <pc:spChg chg="add mod">
          <ac:chgData name="Nora Lardiés Miazza AIMPLAS" userId="1701b1b7-4cd8-4752-84c7-b594336a8ec5" providerId="ADAL" clId="{7F2D3D9E-3E8B-47E1-9C52-9802501A3B3B}" dt="2023-03-02T10:04:44.782" v="1917" actId="1076"/>
          <ac:spMkLst>
            <pc:docMk/>
            <pc:sldMk cId="3433208621" sldId="521"/>
            <ac:spMk id="8" creationId="{B9AF76BF-2751-CBBC-0717-05CE00A9CFCD}"/>
          </ac:spMkLst>
        </pc:spChg>
        <pc:spChg chg="add mod">
          <ac:chgData name="Nora Lardiés Miazza AIMPLAS" userId="1701b1b7-4cd8-4752-84c7-b594336a8ec5" providerId="ADAL" clId="{7F2D3D9E-3E8B-47E1-9C52-9802501A3B3B}" dt="2023-03-02T10:04:31.524" v="1912" actId="1076"/>
          <ac:spMkLst>
            <pc:docMk/>
            <pc:sldMk cId="3433208621" sldId="521"/>
            <ac:spMk id="11" creationId="{2A7B84B5-9093-EF72-2471-D82CD187C840}"/>
          </ac:spMkLst>
        </pc:spChg>
        <pc:spChg chg="add del">
          <ac:chgData name="Nora Lardiés Miazza AIMPLAS" userId="1701b1b7-4cd8-4752-84c7-b594336a8ec5" providerId="ADAL" clId="{7F2D3D9E-3E8B-47E1-9C52-9802501A3B3B}" dt="2023-03-02T10:05:06.315" v="1921" actId="478"/>
          <ac:spMkLst>
            <pc:docMk/>
            <pc:sldMk cId="3433208621" sldId="521"/>
            <ac:spMk id="16" creationId="{1650C463-2156-A9CF-1193-D2150217989A}"/>
          </ac:spMkLst>
        </pc:spChg>
        <pc:spChg chg="mod">
          <ac:chgData name="Nora Lardiés Miazza AIMPLAS" userId="1701b1b7-4cd8-4752-84c7-b594336a8ec5" providerId="ADAL" clId="{7F2D3D9E-3E8B-47E1-9C52-9802501A3B3B}" dt="2023-03-02T09:42:15.049" v="1778" actId="20577"/>
          <ac:spMkLst>
            <pc:docMk/>
            <pc:sldMk cId="3433208621" sldId="521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1T14:13:36.540" v="1422" actId="20577"/>
          <ac:spMkLst>
            <pc:docMk/>
            <pc:sldMk cId="3433208621" sldId="521"/>
            <ac:spMk id="20" creationId="{44FAFE96-7BA4-4A7A-A6FA-D4D1D72AB824}"/>
          </ac:spMkLst>
        </pc:spChg>
        <pc:picChg chg="add mod">
          <ac:chgData name="Nora Lardiés Miazza AIMPLAS" userId="1701b1b7-4cd8-4752-84c7-b594336a8ec5" providerId="ADAL" clId="{7F2D3D9E-3E8B-47E1-9C52-9802501A3B3B}" dt="2023-03-02T10:01:11.677" v="1898" actId="1076"/>
          <ac:picMkLst>
            <pc:docMk/>
            <pc:sldMk cId="3433208621" sldId="521"/>
            <ac:picMk id="5" creationId="{3636BAEA-9352-C54E-E9DA-78B435CEA382}"/>
          </ac:picMkLst>
        </pc:picChg>
        <pc:picChg chg="del">
          <ac:chgData name="Nora Lardiés Miazza AIMPLAS" userId="1701b1b7-4cd8-4752-84c7-b594336a8ec5" providerId="ADAL" clId="{7F2D3D9E-3E8B-47E1-9C52-9802501A3B3B}" dt="2023-02-28T17:14:54.047" v="391" actId="478"/>
          <ac:picMkLst>
            <pc:docMk/>
            <pc:sldMk cId="3433208621" sldId="521"/>
            <ac:picMk id="7" creationId="{C1674B39-9C17-F2FC-0404-D3B5E4AD2141}"/>
          </ac:picMkLst>
        </pc:picChg>
        <pc:picChg chg="del">
          <ac:chgData name="Nora Lardiés Miazza AIMPLAS" userId="1701b1b7-4cd8-4752-84c7-b594336a8ec5" providerId="ADAL" clId="{7F2D3D9E-3E8B-47E1-9C52-9802501A3B3B}" dt="2023-02-28T17:14:54.940" v="392" actId="478"/>
          <ac:picMkLst>
            <pc:docMk/>
            <pc:sldMk cId="3433208621" sldId="521"/>
            <ac:picMk id="8" creationId="{55D69455-0146-BCD1-05CB-4E5E8FCBCBD6}"/>
          </ac:picMkLst>
        </pc:picChg>
        <pc:picChg chg="add mod">
          <ac:chgData name="Nora Lardiés Miazza AIMPLAS" userId="1701b1b7-4cd8-4752-84c7-b594336a8ec5" providerId="ADAL" clId="{7F2D3D9E-3E8B-47E1-9C52-9802501A3B3B}" dt="2023-03-02T10:04:25.844" v="1910" actId="1076"/>
          <ac:picMkLst>
            <pc:docMk/>
            <pc:sldMk cId="3433208621" sldId="521"/>
            <ac:picMk id="9" creationId="{3F2B29AE-EFF6-40E7-C898-76B67B39BF72}"/>
          </ac:picMkLst>
        </pc:picChg>
        <pc:picChg chg="add mod">
          <ac:chgData name="Nora Lardiés Miazza AIMPLAS" userId="1701b1b7-4cd8-4752-84c7-b594336a8ec5" providerId="ADAL" clId="{7F2D3D9E-3E8B-47E1-9C52-9802501A3B3B}" dt="2023-03-02T10:04:34.100" v="1913" actId="1076"/>
          <ac:picMkLst>
            <pc:docMk/>
            <pc:sldMk cId="3433208621" sldId="521"/>
            <ac:picMk id="12" creationId="{A17C900E-BC32-4B59-4A77-C81B71BFDC57}"/>
          </ac:picMkLst>
        </pc:picChg>
        <pc:cxnChg chg="add del">
          <ac:chgData name="Nora Lardiés Miazza AIMPLAS" userId="1701b1b7-4cd8-4752-84c7-b594336a8ec5" providerId="ADAL" clId="{7F2D3D9E-3E8B-47E1-9C52-9802501A3B3B}" dt="2023-03-02T10:04:56.597" v="1919" actId="478"/>
          <ac:cxnSpMkLst>
            <pc:docMk/>
            <pc:sldMk cId="3433208621" sldId="521"/>
            <ac:cxnSpMk id="15" creationId="{CF087B7B-A156-52C8-452B-DEB93CA4C65D}"/>
          </ac:cxnSpMkLst>
        </pc:cxnChg>
        <pc:cxnChg chg="add">
          <ac:chgData name="Nora Lardiés Miazza AIMPLAS" userId="1701b1b7-4cd8-4752-84c7-b594336a8ec5" providerId="ADAL" clId="{7F2D3D9E-3E8B-47E1-9C52-9802501A3B3B}" dt="2023-03-02T10:05:12.890" v="1922" actId="11529"/>
          <ac:cxnSpMkLst>
            <pc:docMk/>
            <pc:sldMk cId="3433208621" sldId="521"/>
            <ac:cxnSpMk id="19" creationId="{C13C6F69-7053-AAC2-8AB0-018F5E1F2779}"/>
          </ac:cxnSpMkLst>
        </pc:cxnChg>
        <pc:cxnChg chg="add mod">
          <ac:chgData name="Nora Lardiés Miazza AIMPLAS" userId="1701b1b7-4cd8-4752-84c7-b594336a8ec5" providerId="ADAL" clId="{7F2D3D9E-3E8B-47E1-9C52-9802501A3B3B}" dt="2023-03-02T10:05:39.458" v="1927" actId="14100"/>
          <ac:cxnSpMkLst>
            <pc:docMk/>
            <pc:sldMk cId="3433208621" sldId="521"/>
            <ac:cxnSpMk id="21" creationId="{028A63E7-9B31-1AD0-3664-E7CE386B5DA7}"/>
          </ac:cxnSpMkLst>
        </pc:cxnChg>
      </pc:sldChg>
      <pc:sldChg chg="addSp delSp modSp add mod modAnim">
        <pc:chgData name="Nora Lardiés Miazza AIMPLAS" userId="1701b1b7-4cd8-4752-84c7-b594336a8ec5" providerId="ADAL" clId="{7F2D3D9E-3E8B-47E1-9C52-9802501A3B3B}" dt="2023-03-02T09:42:19.222" v="1781" actId="20577"/>
        <pc:sldMkLst>
          <pc:docMk/>
          <pc:sldMk cId="4025100089" sldId="522"/>
        </pc:sldMkLst>
        <pc:spChg chg="add mod">
          <ac:chgData name="Nora Lardiés Miazza AIMPLAS" userId="1701b1b7-4cd8-4752-84c7-b594336a8ec5" providerId="ADAL" clId="{7F2D3D9E-3E8B-47E1-9C52-9802501A3B3B}" dt="2023-03-01T09:26:20.735" v="1041" actId="1076"/>
          <ac:spMkLst>
            <pc:docMk/>
            <pc:sldMk cId="4025100089" sldId="522"/>
            <ac:spMk id="8" creationId="{5CC2D785-F664-E9EC-B20E-FD1A2A3CE12E}"/>
          </ac:spMkLst>
        </pc:spChg>
        <pc:spChg chg="mod">
          <ac:chgData name="Nora Lardiés Miazza AIMPLAS" userId="1701b1b7-4cd8-4752-84c7-b594336a8ec5" providerId="ADAL" clId="{7F2D3D9E-3E8B-47E1-9C52-9802501A3B3B}" dt="2023-03-02T09:42:19.222" v="1781" actId="20577"/>
          <ac:spMkLst>
            <pc:docMk/>
            <pc:sldMk cId="4025100089" sldId="522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1T14:13:42.539" v="1428" actId="20577"/>
          <ac:spMkLst>
            <pc:docMk/>
            <pc:sldMk cId="4025100089" sldId="522"/>
            <ac:spMk id="20" creationId="{44FAFE96-7BA4-4A7A-A6FA-D4D1D72AB824}"/>
          </ac:spMkLst>
        </pc:spChg>
        <pc:picChg chg="del">
          <ac:chgData name="Nora Lardiés Miazza AIMPLAS" userId="1701b1b7-4cd8-4752-84c7-b594336a8ec5" providerId="ADAL" clId="{7F2D3D9E-3E8B-47E1-9C52-9802501A3B3B}" dt="2023-02-28T17:15:53.194" v="398" actId="478"/>
          <ac:picMkLst>
            <pc:docMk/>
            <pc:sldMk cId="4025100089" sldId="522"/>
            <ac:picMk id="5" creationId="{3636BAEA-9352-C54E-E9DA-78B435CEA382}"/>
          </ac:picMkLst>
        </pc:picChg>
        <pc:picChg chg="add mod">
          <ac:chgData name="Nora Lardiés Miazza AIMPLAS" userId="1701b1b7-4cd8-4752-84c7-b594336a8ec5" providerId="ADAL" clId="{7F2D3D9E-3E8B-47E1-9C52-9802501A3B3B}" dt="2023-03-01T09:26:17.775" v="1040" actId="1076"/>
          <ac:picMkLst>
            <pc:docMk/>
            <pc:sldMk cId="4025100089" sldId="522"/>
            <ac:picMk id="7" creationId="{0BD3BF1D-D9D6-54D8-9EA0-642B2F8AF594}"/>
          </ac:picMkLst>
        </pc:picChg>
      </pc:sldChg>
      <pc:sldChg chg="addSp delSp modSp add mod modAnim">
        <pc:chgData name="Nora Lardiés Miazza AIMPLAS" userId="1701b1b7-4cd8-4752-84c7-b594336a8ec5" providerId="ADAL" clId="{7F2D3D9E-3E8B-47E1-9C52-9802501A3B3B}" dt="2023-03-02T11:00:36.631" v="2100" actId="207"/>
        <pc:sldMkLst>
          <pc:docMk/>
          <pc:sldMk cId="975670779" sldId="523"/>
        </pc:sldMkLst>
        <pc:spChg chg="add mod">
          <ac:chgData name="Nora Lardiés Miazza AIMPLAS" userId="1701b1b7-4cd8-4752-84c7-b594336a8ec5" providerId="ADAL" clId="{7F2D3D9E-3E8B-47E1-9C52-9802501A3B3B}" dt="2023-03-02T11:00:36.631" v="2100" actId="207"/>
          <ac:spMkLst>
            <pc:docMk/>
            <pc:sldMk cId="975670779" sldId="523"/>
            <ac:spMk id="8" creationId="{8ED878D0-DEF0-B1AF-288A-89BEC5089BF7}"/>
          </ac:spMkLst>
        </pc:spChg>
        <pc:spChg chg="mod">
          <ac:chgData name="Nora Lardiés Miazza AIMPLAS" userId="1701b1b7-4cd8-4752-84c7-b594336a8ec5" providerId="ADAL" clId="{7F2D3D9E-3E8B-47E1-9C52-9802501A3B3B}" dt="2023-03-02T09:42:23.749" v="1784" actId="20577"/>
          <ac:spMkLst>
            <pc:docMk/>
            <pc:sldMk cId="975670779" sldId="523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1T14:13:46.756" v="1432" actId="20577"/>
          <ac:spMkLst>
            <pc:docMk/>
            <pc:sldMk cId="975670779" sldId="523"/>
            <ac:spMk id="20" creationId="{44FAFE96-7BA4-4A7A-A6FA-D4D1D72AB824}"/>
          </ac:spMkLst>
        </pc:spChg>
        <pc:picChg chg="add mod">
          <ac:chgData name="Nora Lardiés Miazza AIMPLAS" userId="1701b1b7-4cd8-4752-84c7-b594336a8ec5" providerId="ADAL" clId="{7F2D3D9E-3E8B-47E1-9C52-9802501A3B3B}" dt="2023-03-01T08:10:22.605" v="784" actId="14100"/>
          <ac:picMkLst>
            <pc:docMk/>
            <pc:sldMk cId="975670779" sldId="523"/>
            <ac:picMk id="5" creationId="{69BC7CA9-D281-C832-C9AF-FD0E259BB388}"/>
          </ac:picMkLst>
        </pc:picChg>
        <pc:picChg chg="del">
          <ac:chgData name="Nora Lardiés Miazza AIMPLAS" userId="1701b1b7-4cd8-4752-84c7-b594336a8ec5" providerId="ADAL" clId="{7F2D3D9E-3E8B-47E1-9C52-9802501A3B3B}" dt="2023-02-28T17:16:41.818" v="403" actId="478"/>
          <ac:picMkLst>
            <pc:docMk/>
            <pc:sldMk cId="975670779" sldId="523"/>
            <ac:picMk id="7" creationId="{0BD3BF1D-D9D6-54D8-9EA0-642B2F8AF594}"/>
          </ac:picMkLst>
        </pc:picChg>
      </pc:sldChg>
      <pc:sldChg chg="addSp delSp modSp add mod modAnim">
        <pc:chgData name="Nora Lardiés Miazza AIMPLAS" userId="1701b1b7-4cd8-4752-84c7-b594336a8ec5" providerId="ADAL" clId="{7F2D3D9E-3E8B-47E1-9C52-9802501A3B3B}" dt="2023-03-02T10:17:11.606" v="2018" actId="1035"/>
        <pc:sldMkLst>
          <pc:docMk/>
          <pc:sldMk cId="2861607301" sldId="524"/>
        </pc:sldMkLst>
        <pc:spChg chg="add mod">
          <ac:chgData name="Nora Lardiés Miazza AIMPLAS" userId="1701b1b7-4cd8-4752-84c7-b594336a8ec5" providerId="ADAL" clId="{7F2D3D9E-3E8B-47E1-9C52-9802501A3B3B}" dt="2023-03-02T10:17:06.456" v="2016" actId="1076"/>
          <ac:spMkLst>
            <pc:docMk/>
            <pc:sldMk cId="2861607301" sldId="524"/>
            <ac:spMk id="7" creationId="{0EA530A1-9583-F3F2-7F31-34E59981F1CC}"/>
          </ac:spMkLst>
        </pc:spChg>
        <pc:spChg chg="mod">
          <ac:chgData name="Nora Lardiés Miazza AIMPLAS" userId="1701b1b7-4cd8-4752-84c7-b594336a8ec5" providerId="ADAL" clId="{7F2D3D9E-3E8B-47E1-9C52-9802501A3B3B}" dt="2023-03-02T10:16:42.070" v="1994" actId="20577"/>
          <ac:spMkLst>
            <pc:docMk/>
            <pc:sldMk cId="2861607301" sldId="524"/>
            <ac:spMk id="8" creationId="{8ED878D0-DEF0-B1AF-288A-89BEC5089BF7}"/>
          </ac:spMkLst>
        </pc:spChg>
        <pc:spChg chg="add del mod">
          <ac:chgData name="Nora Lardiés Miazza AIMPLAS" userId="1701b1b7-4cd8-4752-84c7-b594336a8ec5" providerId="ADAL" clId="{7F2D3D9E-3E8B-47E1-9C52-9802501A3B3B}" dt="2023-03-01T08:49:21.166" v="922" actId="478"/>
          <ac:spMkLst>
            <pc:docMk/>
            <pc:sldMk cId="2861607301" sldId="524"/>
            <ac:spMk id="11" creationId="{9CCF08B8-208E-B27E-DBF7-F23DD5D2B32F}"/>
          </ac:spMkLst>
        </pc:spChg>
        <pc:spChg chg="mod">
          <ac:chgData name="Nora Lardiés Miazza AIMPLAS" userId="1701b1b7-4cd8-4752-84c7-b594336a8ec5" providerId="ADAL" clId="{7F2D3D9E-3E8B-47E1-9C52-9802501A3B3B}" dt="2023-03-02T10:14:03.435" v="1930" actId="113"/>
          <ac:spMkLst>
            <pc:docMk/>
            <pc:sldMk cId="2861607301" sldId="524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1T14:13:52.388" v="1436" actId="20577"/>
          <ac:spMkLst>
            <pc:docMk/>
            <pc:sldMk cId="2861607301" sldId="524"/>
            <ac:spMk id="20" creationId="{44FAFE96-7BA4-4A7A-A6FA-D4D1D72AB824}"/>
          </ac:spMkLst>
        </pc:spChg>
        <pc:grpChg chg="mod">
          <ac:chgData name="Nora Lardiés Miazza AIMPLAS" userId="1701b1b7-4cd8-4752-84c7-b594336a8ec5" providerId="ADAL" clId="{7F2D3D9E-3E8B-47E1-9C52-9802501A3B3B}" dt="2023-03-02T10:17:11.606" v="2018" actId="1035"/>
          <ac:grpSpMkLst>
            <pc:docMk/>
            <pc:sldMk cId="2861607301" sldId="524"/>
            <ac:grpSpMk id="2" creationId="{6F600CFE-749E-8264-6A8A-79E8653D8D21}"/>
          </ac:grpSpMkLst>
        </pc:grpChg>
        <pc:picChg chg="del">
          <ac:chgData name="Nora Lardiés Miazza AIMPLAS" userId="1701b1b7-4cd8-4752-84c7-b594336a8ec5" providerId="ADAL" clId="{7F2D3D9E-3E8B-47E1-9C52-9802501A3B3B}" dt="2023-02-28T17:23:29.723" v="755" actId="478"/>
          <ac:picMkLst>
            <pc:docMk/>
            <pc:sldMk cId="2861607301" sldId="524"/>
            <ac:picMk id="5" creationId="{69BC7CA9-D281-C832-C9AF-FD0E259BB388}"/>
          </ac:picMkLst>
        </pc:picChg>
        <pc:picChg chg="add mod">
          <ac:chgData name="Nora Lardiés Miazza AIMPLAS" userId="1701b1b7-4cd8-4752-84c7-b594336a8ec5" providerId="ADAL" clId="{7F2D3D9E-3E8B-47E1-9C52-9802501A3B3B}" dt="2023-03-01T08:53:02.091" v="971" actId="1076"/>
          <ac:picMkLst>
            <pc:docMk/>
            <pc:sldMk cId="2861607301" sldId="524"/>
            <ac:picMk id="12" creationId="{DC330406-B3CD-CEA7-A9CF-14DCDE6253F6}"/>
          </ac:picMkLst>
        </pc:picChg>
      </pc:sldChg>
      <pc:sldChg chg="addSp delSp modSp add mod modAnim">
        <pc:chgData name="Nora Lardiés Miazza AIMPLAS" userId="1701b1b7-4cd8-4752-84c7-b594336a8ec5" providerId="ADAL" clId="{7F2D3D9E-3E8B-47E1-9C52-9802501A3B3B}" dt="2023-03-02T09:50:31.613" v="1836" actId="20577"/>
        <pc:sldMkLst>
          <pc:docMk/>
          <pc:sldMk cId="4276759992" sldId="525"/>
        </pc:sldMkLst>
        <pc:spChg chg="add del mod">
          <ac:chgData name="Nora Lardiés Miazza AIMPLAS" userId="1701b1b7-4cd8-4752-84c7-b594336a8ec5" providerId="ADAL" clId="{7F2D3D9E-3E8B-47E1-9C52-9802501A3B3B}" dt="2023-03-01T08:08:19.980" v="777" actId="478"/>
          <ac:spMkLst>
            <pc:docMk/>
            <pc:sldMk cId="4276759992" sldId="525"/>
            <ac:spMk id="5" creationId="{9FCF9BAB-6613-4E81-9504-9A07A901703E}"/>
          </ac:spMkLst>
        </pc:spChg>
        <pc:spChg chg="del">
          <ac:chgData name="Nora Lardiés Miazza AIMPLAS" userId="1701b1b7-4cd8-4752-84c7-b594336a8ec5" providerId="ADAL" clId="{7F2D3D9E-3E8B-47E1-9C52-9802501A3B3B}" dt="2023-03-01T08:07:59.733" v="770" actId="478"/>
          <ac:spMkLst>
            <pc:docMk/>
            <pc:sldMk cId="4276759992" sldId="525"/>
            <ac:spMk id="9" creationId="{758C0164-EF58-165C-F37E-EBC615BBAF10}"/>
          </ac:spMkLst>
        </pc:spChg>
        <pc:spChg chg="mod">
          <ac:chgData name="Nora Lardiés Miazza AIMPLAS" userId="1701b1b7-4cd8-4752-84c7-b594336a8ec5" providerId="ADAL" clId="{7F2D3D9E-3E8B-47E1-9C52-9802501A3B3B}" dt="2023-03-02T09:50:31.613" v="1836" actId="20577"/>
          <ac:spMkLst>
            <pc:docMk/>
            <pc:sldMk cId="4276759992" sldId="525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1T14:13:29.056" v="1412" actId="20577"/>
          <ac:spMkLst>
            <pc:docMk/>
            <pc:sldMk cId="4276759992" sldId="525"/>
            <ac:spMk id="20" creationId="{44FAFE96-7BA4-4A7A-A6FA-D4D1D72AB824}"/>
          </ac:spMkLst>
        </pc:spChg>
        <pc:picChg chg="del">
          <ac:chgData name="Nora Lardiés Miazza AIMPLAS" userId="1701b1b7-4cd8-4752-84c7-b594336a8ec5" providerId="ADAL" clId="{7F2D3D9E-3E8B-47E1-9C52-9802501A3B3B}" dt="2023-03-01T08:07:57.700" v="768" actId="478"/>
          <ac:picMkLst>
            <pc:docMk/>
            <pc:sldMk cId="4276759992" sldId="525"/>
            <ac:picMk id="7" creationId="{C1674B39-9C17-F2FC-0404-D3B5E4AD2141}"/>
          </ac:picMkLst>
        </pc:picChg>
        <pc:picChg chg="del">
          <ac:chgData name="Nora Lardiés Miazza AIMPLAS" userId="1701b1b7-4cd8-4752-84c7-b594336a8ec5" providerId="ADAL" clId="{7F2D3D9E-3E8B-47E1-9C52-9802501A3B3B}" dt="2023-03-01T08:07:58.533" v="769" actId="478"/>
          <ac:picMkLst>
            <pc:docMk/>
            <pc:sldMk cId="4276759992" sldId="525"/>
            <ac:picMk id="8" creationId="{55D69455-0146-BCD1-05CB-4E5E8FCBCBD6}"/>
          </ac:picMkLst>
        </pc:picChg>
        <pc:picChg chg="add mod">
          <ac:chgData name="Nora Lardiés Miazza AIMPLAS" userId="1701b1b7-4cd8-4752-84c7-b594336a8ec5" providerId="ADAL" clId="{7F2D3D9E-3E8B-47E1-9C52-9802501A3B3B}" dt="2023-03-01T08:08:43.658" v="782" actId="1076"/>
          <ac:picMkLst>
            <pc:docMk/>
            <pc:sldMk cId="4276759992" sldId="525"/>
            <ac:picMk id="11" creationId="{2BD0F388-9F7A-850A-AE14-133D78519C19}"/>
          </ac:picMkLst>
        </pc:picChg>
        <pc:picChg chg="add mod">
          <ac:chgData name="Nora Lardiés Miazza AIMPLAS" userId="1701b1b7-4cd8-4752-84c7-b594336a8ec5" providerId="ADAL" clId="{7F2D3D9E-3E8B-47E1-9C52-9802501A3B3B}" dt="2023-03-01T08:08:43.658" v="782" actId="1076"/>
          <ac:picMkLst>
            <pc:docMk/>
            <pc:sldMk cId="4276759992" sldId="525"/>
            <ac:picMk id="12" creationId="{A4E66EE4-3CDF-09E9-ACC0-354C678F43EE}"/>
          </ac:picMkLst>
        </pc:picChg>
      </pc:sldChg>
      <pc:sldChg chg="addSp delSp modSp add del mod modAnim modNotesTx">
        <pc:chgData name="Nora Lardiés Miazza AIMPLAS" userId="1701b1b7-4cd8-4752-84c7-b594336a8ec5" providerId="ADAL" clId="{7F2D3D9E-3E8B-47E1-9C52-9802501A3B3B}" dt="2023-03-02T11:02:06.259" v="2126" actId="20577"/>
        <pc:sldMkLst>
          <pc:docMk/>
          <pc:sldMk cId="355218493" sldId="526"/>
        </pc:sldMkLst>
        <pc:spChg chg="del">
          <ac:chgData name="Nora Lardiés Miazza AIMPLAS" userId="1701b1b7-4cd8-4752-84c7-b594336a8ec5" providerId="ADAL" clId="{7F2D3D9E-3E8B-47E1-9C52-9802501A3B3B}" dt="2023-03-01T08:53:11.237" v="973" actId="478"/>
          <ac:spMkLst>
            <pc:docMk/>
            <pc:sldMk cId="355218493" sldId="526"/>
            <ac:spMk id="7" creationId="{0EA530A1-9583-F3F2-7F31-34E59981F1CC}"/>
          </ac:spMkLst>
        </pc:spChg>
        <pc:spChg chg="mod">
          <ac:chgData name="Nora Lardiés Miazza AIMPLAS" userId="1701b1b7-4cd8-4752-84c7-b594336a8ec5" providerId="ADAL" clId="{7F2D3D9E-3E8B-47E1-9C52-9802501A3B3B}" dt="2023-03-02T10:17:18.724" v="2020" actId="20577"/>
          <ac:spMkLst>
            <pc:docMk/>
            <pc:sldMk cId="355218493" sldId="526"/>
            <ac:spMk id="8" creationId="{8ED878D0-DEF0-B1AF-288A-89BEC5089BF7}"/>
          </ac:spMkLst>
        </pc:spChg>
        <pc:spChg chg="mod">
          <ac:chgData name="Nora Lardiés Miazza AIMPLAS" userId="1701b1b7-4cd8-4752-84c7-b594336a8ec5" providerId="ADAL" clId="{7F2D3D9E-3E8B-47E1-9C52-9802501A3B3B}" dt="2023-03-02T11:02:06.259" v="2126" actId="20577"/>
          <ac:spMkLst>
            <pc:docMk/>
            <pc:sldMk cId="355218493" sldId="526"/>
            <ac:spMk id="11" creationId="{9CCF08B8-208E-B27E-DBF7-F23DD5D2B32F}"/>
          </ac:spMkLst>
        </pc:spChg>
        <pc:spChg chg="add mod">
          <ac:chgData name="Nora Lardiés Miazza AIMPLAS" userId="1701b1b7-4cd8-4752-84c7-b594336a8ec5" providerId="ADAL" clId="{7F2D3D9E-3E8B-47E1-9C52-9802501A3B3B}" dt="2023-03-02T10:18:15.730" v="2046" actId="6549"/>
          <ac:spMkLst>
            <pc:docMk/>
            <pc:sldMk cId="355218493" sldId="526"/>
            <ac:spMk id="14" creationId="{56CFF7E6-B3E2-795A-5830-89A7662E9834}"/>
          </ac:spMkLst>
        </pc:spChg>
        <pc:spChg chg="mod">
          <ac:chgData name="Nora Lardiés Miazza AIMPLAS" userId="1701b1b7-4cd8-4752-84c7-b594336a8ec5" providerId="ADAL" clId="{7F2D3D9E-3E8B-47E1-9C52-9802501A3B3B}" dt="2023-03-01T08:57:55.548" v="1003" actId="122"/>
          <ac:spMkLst>
            <pc:docMk/>
            <pc:sldMk cId="355218493" sldId="526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1T14:13:56.689" v="1440" actId="20577"/>
          <ac:spMkLst>
            <pc:docMk/>
            <pc:sldMk cId="355218493" sldId="526"/>
            <ac:spMk id="20" creationId="{44FAFE96-7BA4-4A7A-A6FA-D4D1D72AB824}"/>
          </ac:spMkLst>
        </pc:spChg>
        <pc:picChg chg="add mod">
          <ac:chgData name="Nora Lardiés Miazza AIMPLAS" userId="1701b1b7-4cd8-4752-84c7-b594336a8ec5" providerId="ADAL" clId="{7F2D3D9E-3E8B-47E1-9C52-9802501A3B3B}" dt="2023-03-01T08:54:59.833" v="994" actId="1076"/>
          <ac:picMkLst>
            <pc:docMk/>
            <pc:sldMk cId="355218493" sldId="526"/>
            <ac:picMk id="9" creationId="{4BA53B7C-B790-D7B4-E75B-E089460036CE}"/>
          </ac:picMkLst>
        </pc:picChg>
      </pc:sldChg>
      <pc:sldChg chg="addSp delSp modSp add mod modAnim modNotesTx">
        <pc:chgData name="Nora Lardiés Miazza AIMPLAS" userId="1701b1b7-4cd8-4752-84c7-b594336a8ec5" providerId="ADAL" clId="{7F2D3D9E-3E8B-47E1-9C52-9802501A3B3B}" dt="2023-03-02T10:19:08.888" v="2049"/>
        <pc:sldMkLst>
          <pc:docMk/>
          <pc:sldMk cId="3867857212" sldId="527"/>
        </pc:sldMkLst>
        <pc:spChg chg="del">
          <ac:chgData name="Nora Lardiés Miazza AIMPLAS" userId="1701b1b7-4cd8-4752-84c7-b594336a8ec5" providerId="ADAL" clId="{7F2D3D9E-3E8B-47E1-9C52-9802501A3B3B}" dt="2023-03-01T09:33:43.492" v="1078" actId="478"/>
          <ac:spMkLst>
            <pc:docMk/>
            <pc:sldMk cId="3867857212" sldId="527"/>
            <ac:spMk id="8" creationId="{8ED878D0-DEF0-B1AF-288A-89BEC5089BF7}"/>
          </ac:spMkLst>
        </pc:spChg>
        <pc:spChg chg="del">
          <ac:chgData name="Nora Lardiés Miazza AIMPLAS" userId="1701b1b7-4cd8-4752-84c7-b594336a8ec5" providerId="ADAL" clId="{7F2D3D9E-3E8B-47E1-9C52-9802501A3B3B}" dt="2023-03-01T09:33:47.023" v="1080" actId="478"/>
          <ac:spMkLst>
            <pc:docMk/>
            <pc:sldMk cId="3867857212" sldId="527"/>
            <ac:spMk id="11" creationId="{9CCF08B8-208E-B27E-DBF7-F23DD5D2B32F}"/>
          </ac:spMkLst>
        </pc:spChg>
        <pc:spChg chg="add mod">
          <ac:chgData name="Nora Lardiés Miazza AIMPLAS" userId="1701b1b7-4cd8-4752-84c7-b594336a8ec5" providerId="ADAL" clId="{7F2D3D9E-3E8B-47E1-9C52-9802501A3B3B}" dt="2023-03-01T15:00:28.673" v="1754" actId="1076"/>
          <ac:spMkLst>
            <pc:docMk/>
            <pc:sldMk cId="3867857212" sldId="527"/>
            <ac:spMk id="12" creationId="{5BCB835D-96B2-3AD2-3FBF-D7A4237E541D}"/>
          </ac:spMkLst>
        </pc:spChg>
        <pc:spChg chg="mod">
          <ac:chgData name="Nora Lardiés Miazza AIMPLAS" userId="1701b1b7-4cd8-4752-84c7-b594336a8ec5" providerId="ADAL" clId="{7F2D3D9E-3E8B-47E1-9C52-9802501A3B3B}" dt="2023-03-01T12:27:56.355" v="1175" actId="1076"/>
          <ac:spMkLst>
            <pc:docMk/>
            <pc:sldMk cId="3867857212" sldId="527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1T14:14:02.140" v="1444" actId="20577"/>
          <ac:spMkLst>
            <pc:docMk/>
            <pc:sldMk cId="3867857212" sldId="527"/>
            <ac:spMk id="20" creationId="{44FAFE96-7BA4-4A7A-A6FA-D4D1D72AB824}"/>
          </ac:spMkLst>
        </pc:spChg>
        <pc:picChg chg="add mod">
          <ac:chgData name="Nora Lardiés Miazza AIMPLAS" userId="1701b1b7-4cd8-4752-84c7-b594336a8ec5" providerId="ADAL" clId="{7F2D3D9E-3E8B-47E1-9C52-9802501A3B3B}" dt="2023-03-01T12:10:12.633" v="1092" actId="1076"/>
          <ac:picMkLst>
            <pc:docMk/>
            <pc:sldMk cId="3867857212" sldId="527"/>
            <ac:picMk id="5" creationId="{66BA305D-8C49-C5B2-B514-2EB1D4D26BC6}"/>
          </ac:picMkLst>
        </pc:picChg>
        <pc:picChg chg="del">
          <ac:chgData name="Nora Lardiés Miazza AIMPLAS" userId="1701b1b7-4cd8-4752-84c7-b594336a8ec5" providerId="ADAL" clId="{7F2D3D9E-3E8B-47E1-9C52-9802501A3B3B}" dt="2023-03-01T09:33:44.261" v="1079" actId="478"/>
          <ac:picMkLst>
            <pc:docMk/>
            <pc:sldMk cId="3867857212" sldId="527"/>
            <ac:picMk id="9" creationId="{4BA53B7C-B790-D7B4-E75B-E089460036CE}"/>
          </ac:picMkLst>
        </pc:picChg>
      </pc:sldChg>
      <pc:sldChg chg="addSp delSp modSp add mod modAnim modNotesTx">
        <pc:chgData name="Nora Lardiés Miazza AIMPLAS" userId="1701b1b7-4cd8-4752-84c7-b594336a8ec5" providerId="ADAL" clId="{7F2D3D9E-3E8B-47E1-9C52-9802501A3B3B}" dt="2023-03-02T10:21:05.565" v="2052" actId="6549"/>
        <pc:sldMkLst>
          <pc:docMk/>
          <pc:sldMk cId="2399600056" sldId="528"/>
        </pc:sldMkLst>
        <pc:spChg chg="mod">
          <ac:chgData name="Nora Lardiés Miazza AIMPLAS" userId="1701b1b7-4cd8-4752-84c7-b594336a8ec5" providerId="ADAL" clId="{7F2D3D9E-3E8B-47E1-9C52-9802501A3B3B}" dt="2023-03-02T10:21:05.565" v="2052" actId="6549"/>
          <ac:spMkLst>
            <pc:docMk/>
            <pc:sldMk cId="2399600056" sldId="528"/>
            <ac:spMk id="12" creationId="{5BCB835D-96B2-3AD2-3FBF-D7A4237E541D}"/>
          </ac:spMkLst>
        </pc:spChg>
        <pc:spChg chg="mod">
          <ac:chgData name="Nora Lardiés Miazza AIMPLAS" userId="1701b1b7-4cd8-4752-84c7-b594336a8ec5" providerId="ADAL" clId="{7F2D3D9E-3E8B-47E1-9C52-9802501A3B3B}" dt="2023-03-01T12:28:44.460" v="1179"/>
          <ac:spMkLst>
            <pc:docMk/>
            <pc:sldMk cId="2399600056" sldId="528"/>
            <ac:spMk id="18" creationId="{A20CADEC-7700-46BC-B5BB-5DE4502B8FEC}"/>
          </ac:spMkLst>
        </pc:spChg>
        <pc:spChg chg="mod">
          <ac:chgData name="Nora Lardiés Miazza AIMPLAS" userId="1701b1b7-4cd8-4752-84c7-b594336a8ec5" providerId="ADAL" clId="{7F2D3D9E-3E8B-47E1-9C52-9802501A3B3B}" dt="2023-03-01T14:14:26.074" v="1452" actId="20577"/>
          <ac:spMkLst>
            <pc:docMk/>
            <pc:sldMk cId="2399600056" sldId="528"/>
            <ac:spMk id="20" creationId="{44FAFE96-7BA4-4A7A-A6FA-D4D1D72AB824}"/>
          </ac:spMkLst>
        </pc:spChg>
        <pc:picChg chg="del">
          <ac:chgData name="Nora Lardiés Miazza AIMPLAS" userId="1701b1b7-4cd8-4752-84c7-b594336a8ec5" providerId="ADAL" clId="{7F2D3D9E-3E8B-47E1-9C52-9802501A3B3B}" dt="2023-03-01T12:26:55.248" v="1140" actId="478"/>
          <ac:picMkLst>
            <pc:docMk/>
            <pc:sldMk cId="2399600056" sldId="528"/>
            <ac:picMk id="5" creationId="{66BA305D-8C49-C5B2-B514-2EB1D4D26BC6}"/>
          </ac:picMkLst>
        </pc:picChg>
        <pc:picChg chg="add mod">
          <ac:chgData name="Nora Lardiés Miazza AIMPLAS" userId="1701b1b7-4cd8-4752-84c7-b594336a8ec5" providerId="ADAL" clId="{7F2D3D9E-3E8B-47E1-9C52-9802501A3B3B}" dt="2023-03-01T12:28:52.147" v="1181" actId="1076"/>
          <ac:picMkLst>
            <pc:docMk/>
            <pc:sldMk cId="2399600056" sldId="528"/>
            <ac:picMk id="7" creationId="{3310E64A-3AE8-A9DA-F0DD-3C3AB7B872E1}"/>
          </ac:picMkLst>
        </pc:picChg>
      </pc:sldChg>
      <pc:sldChg chg="addSp modSp add mod">
        <pc:chgData name="Nora Lardiés Miazza AIMPLAS" userId="1701b1b7-4cd8-4752-84c7-b594336a8ec5" providerId="ADAL" clId="{7F2D3D9E-3E8B-47E1-9C52-9802501A3B3B}" dt="2023-03-01T14:24:29.182" v="1607" actId="692"/>
        <pc:sldMkLst>
          <pc:docMk/>
          <pc:sldMk cId="2709837000" sldId="529"/>
        </pc:sldMkLst>
        <pc:spChg chg="add mod">
          <ac:chgData name="Nora Lardiés Miazza AIMPLAS" userId="1701b1b7-4cd8-4752-84c7-b594336a8ec5" providerId="ADAL" clId="{7F2D3D9E-3E8B-47E1-9C52-9802501A3B3B}" dt="2023-03-01T14:24:29.182" v="1607" actId="692"/>
          <ac:spMkLst>
            <pc:docMk/>
            <pc:sldMk cId="2709837000" sldId="529"/>
            <ac:spMk id="2" creationId="{B1C375A3-FF12-F447-53DC-7685AE6DA71F}"/>
          </ac:spMkLst>
        </pc:spChg>
      </pc:sldChg>
      <pc:sldChg chg="modSp add mod ord">
        <pc:chgData name="Nora Lardiés Miazza AIMPLAS" userId="1701b1b7-4cd8-4752-84c7-b594336a8ec5" providerId="ADAL" clId="{7F2D3D9E-3E8B-47E1-9C52-9802501A3B3B}" dt="2023-03-01T14:25:03.558" v="1614" actId="1076"/>
        <pc:sldMkLst>
          <pc:docMk/>
          <pc:sldMk cId="2544457579" sldId="530"/>
        </pc:sldMkLst>
        <pc:spChg chg="mod">
          <ac:chgData name="Nora Lardiés Miazza AIMPLAS" userId="1701b1b7-4cd8-4752-84c7-b594336a8ec5" providerId="ADAL" clId="{7F2D3D9E-3E8B-47E1-9C52-9802501A3B3B}" dt="2023-03-01T14:25:03.558" v="1614" actId="1076"/>
          <ac:spMkLst>
            <pc:docMk/>
            <pc:sldMk cId="2544457579" sldId="530"/>
            <ac:spMk id="2" creationId="{B1C375A3-FF12-F447-53DC-7685AE6DA71F}"/>
          </ac:spMkLst>
        </pc:spChg>
        <pc:picChg chg="mod">
          <ac:chgData name="Nora Lardiés Miazza AIMPLAS" userId="1701b1b7-4cd8-4752-84c7-b594336a8ec5" providerId="ADAL" clId="{7F2D3D9E-3E8B-47E1-9C52-9802501A3B3B}" dt="2023-03-01T14:24:54.679" v="1613" actId="1076"/>
          <ac:picMkLst>
            <pc:docMk/>
            <pc:sldMk cId="2544457579" sldId="530"/>
            <ac:picMk id="3" creationId="{ED085D28-1A52-43E2-8946-675A10D99E6F}"/>
          </ac:picMkLst>
        </pc:picChg>
      </pc:sldChg>
      <pc:sldChg chg="add del">
        <pc:chgData name="Nora Lardiés Miazza AIMPLAS" userId="1701b1b7-4cd8-4752-84c7-b594336a8ec5" providerId="ADAL" clId="{7F2D3D9E-3E8B-47E1-9C52-9802501A3B3B}" dt="2023-03-01T14:25:09.926" v="1616" actId="2696"/>
        <pc:sldMkLst>
          <pc:docMk/>
          <pc:sldMk cId="1001263248" sldId="531"/>
        </pc:sldMkLst>
      </pc:sldChg>
      <pc:sldChg chg="modSp add mod">
        <pc:chgData name="Nora Lardiés Miazza AIMPLAS" userId="1701b1b7-4cd8-4752-84c7-b594336a8ec5" providerId="ADAL" clId="{7F2D3D9E-3E8B-47E1-9C52-9802501A3B3B}" dt="2023-03-01T14:25:29.087" v="1618" actId="1076"/>
        <pc:sldMkLst>
          <pc:docMk/>
          <pc:sldMk cId="2682919141" sldId="531"/>
        </pc:sldMkLst>
        <pc:spChg chg="mod">
          <ac:chgData name="Nora Lardiés Miazza AIMPLAS" userId="1701b1b7-4cd8-4752-84c7-b594336a8ec5" providerId="ADAL" clId="{7F2D3D9E-3E8B-47E1-9C52-9802501A3B3B}" dt="2023-03-01T14:25:29.087" v="1618" actId="1076"/>
          <ac:spMkLst>
            <pc:docMk/>
            <pc:sldMk cId="2682919141" sldId="531"/>
            <ac:spMk id="2" creationId="{B1C375A3-FF12-F447-53DC-7685AE6DA71F}"/>
          </ac:spMkLst>
        </pc:spChg>
      </pc:sldChg>
      <pc:sldChg chg="modSp add mod">
        <pc:chgData name="Nora Lardiés Miazza AIMPLAS" userId="1701b1b7-4cd8-4752-84c7-b594336a8ec5" providerId="ADAL" clId="{7F2D3D9E-3E8B-47E1-9C52-9802501A3B3B}" dt="2023-03-01T14:26:17.341" v="1626" actId="1076"/>
        <pc:sldMkLst>
          <pc:docMk/>
          <pc:sldMk cId="1821425050" sldId="532"/>
        </pc:sldMkLst>
        <pc:spChg chg="mod">
          <ac:chgData name="Nora Lardiés Miazza AIMPLAS" userId="1701b1b7-4cd8-4752-84c7-b594336a8ec5" providerId="ADAL" clId="{7F2D3D9E-3E8B-47E1-9C52-9802501A3B3B}" dt="2023-03-01T14:26:17.341" v="1626" actId="1076"/>
          <ac:spMkLst>
            <pc:docMk/>
            <pc:sldMk cId="1821425050" sldId="532"/>
            <ac:spMk id="2" creationId="{B1C375A3-FF12-F447-53DC-7685AE6DA71F}"/>
          </ac:spMkLst>
        </pc:spChg>
        <pc:picChg chg="mod">
          <ac:chgData name="Nora Lardiés Miazza AIMPLAS" userId="1701b1b7-4cd8-4752-84c7-b594336a8ec5" providerId="ADAL" clId="{7F2D3D9E-3E8B-47E1-9C52-9802501A3B3B}" dt="2023-03-01T14:26:04.057" v="1625" actId="1076"/>
          <ac:picMkLst>
            <pc:docMk/>
            <pc:sldMk cId="1821425050" sldId="532"/>
            <ac:picMk id="3" creationId="{ED085D28-1A52-43E2-8946-675A10D99E6F}"/>
          </ac:picMkLst>
        </pc:picChg>
      </pc:sldChg>
      <pc:sldChg chg="add del ord">
        <pc:chgData name="Nora Lardiés Miazza AIMPLAS" userId="1701b1b7-4cd8-4752-84c7-b594336a8ec5" providerId="ADAL" clId="{7F2D3D9E-3E8B-47E1-9C52-9802501A3B3B}" dt="2023-03-01T14:25:44.602" v="1622" actId="2696"/>
        <pc:sldMkLst>
          <pc:docMk/>
          <pc:sldMk cId="1822991010" sldId="532"/>
        </pc:sldMkLst>
      </pc:sldChg>
    </pc:docChg>
  </pc:docChgLst>
  <pc:docChgLst>
    <pc:chgData name="Nora Lardiés Miazza AIMPLAS" userId="1701b1b7-4cd8-4752-84c7-b594336a8ec5" providerId="ADAL" clId="{425D14A4-B5DC-484E-A841-22A3F097607F}"/>
    <pc:docChg chg="undo custSel addSld delSld modSld sldOrd">
      <pc:chgData name="Nora Lardiés Miazza AIMPLAS" userId="1701b1b7-4cd8-4752-84c7-b594336a8ec5" providerId="ADAL" clId="{425D14A4-B5DC-484E-A841-22A3F097607F}" dt="2023-02-20T15:41:28.938" v="254"/>
      <pc:docMkLst>
        <pc:docMk/>
      </pc:docMkLst>
      <pc:sldChg chg="delSp del mod">
        <pc:chgData name="Nora Lardiés Miazza AIMPLAS" userId="1701b1b7-4cd8-4752-84c7-b594336a8ec5" providerId="ADAL" clId="{425D14A4-B5DC-484E-A841-22A3F097607F}" dt="2023-02-20T14:59:44.497" v="84" actId="47"/>
        <pc:sldMkLst>
          <pc:docMk/>
          <pc:sldMk cId="415869838" sldId="256"/>
        </pc:sldMkLst>
        <pc:spChg chg="del">
          <ac:chgData name="Nora Lardiés Miazza AIMPLAS" userId="1701b1b7-4cd8-4752-84c7-b594336a8ec5" providerId="ADAL" clId="{425D14A4-B5DC-484E-A841-22A3F097607F}" dt="2023-02-20T14:58:07.498" v="71" actId="21"/>
          <ac:spMkLst>
            <pc:docMk/>
            <pc:sldMk cId="415869838" sldId="256"/>
            <ac:spMk id="8" creationId="{6962D058-2E71-4A08-B716-AA804459AE46}"/>
          </ac:spMkLst>
        </pc:spChg>
        <pc:picChg chg="del">
          <ac:chgData name="Nora Lardiés Miazza AIMPLAS" userId="1701b1b7-4cd8-4752-84c7-b594336a8ec5" providerId="ADAL" clId="{425D14A4-B5DC-484E-A841-22A3F097607F}" dt="2023-02-20T14:58:07.498" v="71" actId="21"/>
          <ac:picMkLst>
            <pc:docMk/>
            <pc:sldMk cId="415869838" sldId="256"/>
            <ac:picMk id="7" creationId="{10FC8385-6E6F-4DEE-BEB3-ED11D0F0874D}"/>
          </ac:picMkLst>
        </pc:picChg>
      </pc:sldChg>
      <pc:sldChg chg="addSp delSp modSp mod setBg">
        <pc:chgData name="Nora Lardiés Miazza AIMPLAS" userId="1701b1b7-4cd8-4752-84c7-b594336a8ec5" providerId="ADAL" clId="{425D14A4-B5DC-484E-A841-22A3F097607F}" dt="2023-02-20T15:09:09.871" v="89"/>
        <pc:sldMkLst>
          <pc:docMk/>
          <pc:sldMk cId="2321491837" sldId="257"/>
        </pc:sldMkLst>
        <pc:grpChg chg="add mod">
          <ac:chgData name="Nora Lardiés Miazza AIMPLAS" userId="1701b1b7-4cd8-4752-84c7-b594336a8ec5" providerId="ADAL" clId="{425D14A4-B5DC-484E-A841-22A3F097607F}" dt="2023-02-20T15:09:09.871" v="89"/>
          <ac:grpSpMkLst>
            <pc:docMk/>
            <pc:sldMk cId="2321491837" sldId="257"/>
            <ac:grpSpMk id="2" creationId="{D9507441-4DB7-FA15-2AF0-320B87473DC6}"/>
          </ac:grpSpMkLst>
        </pc:grpChg>
        <pc:picChg chg="mod">
          <ac:chgData name="Nora Lardiés Miazza AIMPLAS" userId="1701b1b7-4cd8-4752-84c7-b594336a8ec5" providerId="ADAL" clId="{425D14A4-B5DC-484E-A841-22A3F097607F}" dt="2023-02-20T15:09:09.871" v="89"/>
          <ac:picMkLst>
            <pc:docMk/>
            <pc:sldMk cId="2321491837" sldId="257"/>
            <ac:picMk id="3" creationId="{D3DF5846-C9D6-55E8-5D66-CF4231842F38}"/>
          </ac:picMkLst>
        </pc:picChg>
        <pc:picChg chg="mod">
          <ac:chgData name="Nora Lardiés Miazza AIMPLAS" userId="1701b1b7-4cd8-4752-84c7-b594336a8ec5" providerId="ADAL" clId="{425D14A4-B5DC-484E-A841-22A3F097607F}" dt="2023-02-20T15:09:09.871" v="89"/>
          <ac:picMkLst>
            <pc:docMk/>
            <pc:sldMk cId="2321491837" sldId="257"/>
            <ac:picMk id="5" creationId="{720DFF84-FF54-588A-264E-4F93498F6939}"/>
          </ac:picMkLst>
        </pc:picChg>
        <pc:picChg chg="del">
          <ac:chgData name="Nora Lardiés Miazza AIMPLAS" userId="1701b1b7-4cd8-4752-84c7-b594336a8ec5" providerId="ADAL" clId="{425D14A4-B5DC-484E-A841-22A3F097607F}" dt="2023-02-20T15:09:09.024" v="88" actId="478"/>
          <ac:picMkLst>
            <pc:docMk/>
            <pc:sldMk cId="2321491837" sldId="257"/>
            <ac:picMk id="6" creationId="{28F81F11-4438-44CE-9F14-30DC8CAB76A6}"/>
          </ac:picMkLst>
        </pc:picChg>
      </pc:sldChg>
      <pc:sldChg chg="addSp delSp modSp mod">
        <pc:chgData name="Nora Lardiés Miazza AIMPLAS" userId="1701b1b7-4cd8-4752-84c7-b594336a8ec5" providerId="ADAL" clId="{425D14A4-B5DC-484E-A841-22A3F097607F}" dt="2023-02-20T15:10:45.341" v="123"/>
        <pc:sldMkLst>
          <pc:docMk/>
          <pc:sldMk cId="437959135" sldId="258"/>
        </pc:sldMkLst>
        <pc:grpChg chg="add mod">
          <ac:chgData name="Nora Lardiés Miazza AIMPLAS" userId="1701b1b7-4cd8-4752-84c7-b594336a8ec5" providerId="ADAL" clId="{425D14A4-B5DC-484E-A841-22A3F097607F}" dt="2023-02-20T15:10:45.341" v="123"/>
          <ac:grpSpMkLst>
            <pc:docMk/>
            <pc:sldMk cId="437959135" sldId="258"/>
            <ac:grpSpMk id="2" creationId="{BC61ACFE-B7D9-DA07-3E8C-41047B8B44CF}"/>
          </ac:grpSpMkLst>
        </pc:grpChg>
        <pc:picChg chg="mod">
          <ac:chgData name="Nora Lardiés Miazza AIMPLAS" userId="1701b1b7-4cd8-4752-84c7-b594336a8ec5" providerId="ADAL" clId="{425D14A4-B5DC-484E-A841-22A3F097607F}" dt="2023-02-20T15:10:45.341" v="123"/>
          <ac:picMkLst>
            <pc:docMk/>
            <pc:sldMk cId="437959135" sldId="258"/>
            <ac:picMk id="3" creationId="{0C595480-22B3-5F19-2469-76DF2F3C835D}"/>
          </ac:picMkLst>
        </pc:picChg>
        <pc:picChg chg="mod">
          <ac:chgData name="Nora Lardiés Miazza AIMPLAS" userId="1701b1b7-4cd8-4752-84c7-b594336a8ec5" providerId="ADAL" clId="{425D14A4-B5DC-484E-A841-22A3F097607F}" dt="2023-02-20T15:10:45.341" v="123"/>
          <ac:picMkLst>
            <pc:docMk/>
            <pc:sldMk cId="437959135" sldId="258"/>
            <ac:picMk id="4" creationId="{415A04BF-2F2B-DB36-B158-02A837FEF962}"/>
          </ac:picMkLst>
        </pc:picChg>
        <pc:picChg chg="del">
          <ac:chgData name="Nora Lardiés Miazza AIMPLAS" userId="1701b1b7-4cd8-4752-84c7-b594336a8ec5" providerId="ADAL" clId="{425D14A4-B5DC-484E-A841-22A3F097607F}" dt="2023-02-20T15:10:44.796" v="122" actId="478"/>
          <ac:picMkLst>
            <pc:docMk/>
            <pc:sldMk cId="437959135" sldId="258"/>
            <ac:picMk id="13" creationId="{908A455B-FCF8-4FAF-9A67-698D3D48D3CE}"/>
          </ac:picMkLst>
        </pc:picChg>
      </pc:sldChg>
      <pc:sldChg chg="add del">
        <pc:chgData name="Nora Lardiés Miazza AIMPLAS" userId="1701b1b7-4cd8-4752-84c7-b594336a8ec5" providerId="ADAL" clId="{425D14A4-B5DC-484E-A841-22A3F097607F}" dt="2023-02-20T15:20:39.727" v="129" actId="47"/>
        <pc:sldMkLst>
          <pc:docMk/>
          <pc:sldMk cId="2673758388" sldId="259"/>
        </pc:sldMkLst>
      </pc:sldChg>
      <pc:sldChg chg="addSp delSp modSp del mod delAnim">
        <pc:chgData name="Nora Lardiés Miazza AIMPLAS" userId="1701b1b7-4cd8-4752-84c7-b594336a8ec5" providerId="ADAL" clId="{425D14A4-B5DC-484E-A841-22A3F097607F}" dt="2023-02-20T15:39:18.402" v="251" actId="47"/>
        <pc:sldMkLst>
          <pc:docMk/>
          <pc:sldMk cId="3271585837" sldId="260"/>
        </pc:sldMkLst>
        <pc:spChg chg="del">
          <ac:chgData name="Nora Lardiés Miazza AIMPLAS" userId="1701b1b7-4cd8-4752-84c7-b594336a8ec5" providerId="ADAL" clId="{425D14A4-B5DC-484E-A841-22A3F097607F}" dt="2023-02-20T15:27:53.204" v="170" actId="21"/>
          <ac:spMkLst>
            <pc:docMk/>
            <pc:sldMk cId="3271585837" sldId="260"/>
            <ac:spMk id="9" creationId="{8851AB62-D226-40F2-B8D9-473534A659BD}"/>
          </ac:spMkLst>
        </pc:spChg>
        <pc:grpChg chg="add mod">
          <ac:chgData name="Nora Lardiés Miazza AIMPLAS" userId="1701b1b7-4cd8-4752-84c7-b594336a8ec5" providerId="ADAL" clId="{425D14A4-B5DC-484E-A841-22A3F097607F}" dt="2023-02-20T15:09:23.050" v="91"/>
          <ac:grpSpMkLst>
            <pc:docMk/>
            <pc:sldMk cId="3271585837" sldId="260"/>
            <ac:grpSpMk id="8" creationId="{1837CCEB-1550-3F85-2878-D684E9B257EC}"/>
          </ac:grpSpMkLst>
        </pc:grpChg>
        <pc:picChg chg="mod">
          <ac:chgData name="Nora Lardiés Miazza AIMPLAS" userId="1701b1b7-4cd8-4752-84c7-b594336a8ec5" providerId="ADAL" clId="{425D14A4-B5DC-484E-A841-22A3F097607F}" dt="2023-02-20T15:09:23.050" v="91"/>
          <ac:picMkLst>
            <pc:docMk/>
            <pc:sldMk cId="3271585837" sldId="260"/>
            <ac:picMk id="11" creationId="{FD218241-BB4B-213C-474C-E07AB5443015}"/>
          </ac:picMkLst>
        </pc:picChg>
        <pc:picChg chg="mod">
          <ac:chgData name="Nora Lardiés Miazza AIMPLAS" userId="1701b1b7-4cd8-4752-84c7-b594336a8ec5" providerId="ADAL" clId="{425D14A4-B5DC-484E-A841-22A3F097607F}" dt="2023-02-20T15:09:23.050" v="91"/>
          <ac:picMkLst>
            <pc:docMk/>
            <pc:sldMk cId="3271585837" sldId="260"/>
            <ac:picMk id="12" creationId="{F935E62A-EF6B-1136-B106-BD9884A64F0B}"/>
          </ac:picMkLst>
        </pc:picChg>
        <pc:picChg chg="del">
          <ac:chgData name="Nora Lardiés Miazza AIMPLAS" userId="1701b1b7-4cd8-4752-84c7-b594336a8ec5" providerId="ADAL" clId="{425D14A4-B5DC-484E-A841-22A3F097607F}" dt="2023-02-20T15:09:22.266" v="90" actId="478"/>
          <ac:picMkLst>
            <pc:docMk/>
            <pc:sldMk cId="3271585837" sldId="260"/>
            <ac:picMk id="15" creationId="{A32065A1-E0B9-4783-9055-DEF67987C36D}"/>
          </ac:picMkLst>
        </pc:picChg>
      </pc:sldChg>
      <pc:sldChg chg="addSp delSp modSp del mod">
        <pc:chgData name="Nora Lardiés Miazza AIMPLAS" userId="1701b1b7-4cd8-4752-84c7-b594336a8ec5" providerId="ADAL" clId="{425D14A4-B5DC-484E-A841-22A3F097607F}" dt="2023-02-20T15:39:21.071" v="252" actId="47"/>
        <pc:sldMkLst>
          <pc:docMk/>
          <pc:sldMk cId="1716560415" sldId="276"/>
        </pc:sldMkLst>
        <pc:grpChg chg="add mod">
          <ac:chgData name="Nora Lardiés Miazza AIMPLAS" userId="1701b1b7-4cd8-4752-84c7-b594336a8ec5" providerId="ADAL" clId="{425D14A4-B5DC-484E-A841-22A3F097607F}" dt="2023-02-20T15:09:40.346" v="97"/>
          <ac:grpSpMkLst>
            <pc:docMk/>
            <pc:sldMk cId="1716560415" sldId="276"/>
            <ac:grpSpMk id="6" creationId="{7F5C1B28-319F-8B23-ABD1-B84C2142446E}"/>
          </ac:grpSpMkLst>
        </pc:grpChg>
        <pc:picChg chg="mod">
          <ac:chgData name="Nora Lardiés Miazza AIMPLAS" userId="1701b1b7-4cd8-4752-84c7-b594336a8ec5" providerId="ADAL" clId="{425D14A4-B5DC-484E-A841-22A3F097607F}" dt="2023-02-20T15:09:40.346" v="97"/>
          <ac:picMkLst>
            <pc:docMk/>
            <pc:sldMk cId="1716560415" sldId="276"/>
            <ac:picMk id="7" creationId="{30D78690-89F5-8E61-3D9F-093C05E5F405}"/>
          </ac:picMkLst>
        </pc:picChg>
        <pc:picChg chg="del">
          <ac:chgData name="Nora Lardiés Miazza AIMPLAS" userId="1701b1b7-4cd8-4752-84c7-b594336a8ec5" providerId="ADAL" clId="{425D14A4-B5DC-484E-A841-22A3F097607F}" dt="2023-02-20T15:09:39.745" v="96" actId="478"/>
          <ac:picMkLst>
            <pc:docMk/>
            <pc:sldMk cId="1716560415" sldId="276"/>
            <ac:picMk id="15" creationId="{5CDDFA18-0658-4D09-91C0-EA6C37195B3C}"/>
          </ac:picMkLst>
        </pc:picChg>
        <pc:picChg chg="mod">
          <ac:chgData name="Nora Lardiés Miazza AIMPLAS" userId="1701b1b7-4cd8-4752-84c7-b594336a8ec5" providerId="ADAL" clId="{425D14A4-B5DC-484E-A841-22A3F097607F}" dt="2023-02-20T15:09:40.346" v="97"/>
          <ac:picMkLst>
            <pc:docMk/>
            <pc:sldMk cId="1716560415" sldId="276"/>
            <ac:picMk id="19" creationId="{52D3E87A-C0B1-1C3F-38A0-7252444879E5}"/>
          </ac:picMkLst>
        </pc:picChg>
      </pc:sldChg>
      <pc:sldChg chg="ord">
        <pc:chgData name="Nora Lardiés Miazza AIMPLAS" userId="1701b1b7-4cd8-4752-84c7-b594336a8ec5" providerId="ADAL" clId="{425D14A4-B5DC-484E-A841-22A3F097607F}" dt="2023-02-20T15:37:46.697" v="230"/>
        <pc:sldMkLst>
          <pc:docMk/>
          <pc:sldMk cId="233063125" sldId="277"/>
        </pc:sldMkLst>
      </pc:sldChg>
      <pc:sldChg chg="addSp delSp modSp mod">
        <pc:chgData name="Nora Lardiés Miazza AIMPLAS" userId="1701b1b7-4cd8-4752-84c7-b594336a8ec5" providerId="ADAL" clId="{425D14A4-B5DC-484E-A841-22A3F097607F}" dt="2023-02-20T15:09:52.333" v="101"/>
        <pc:sldMkLst>
          <pc:docMk/>
          <pc:sldMk cId="2031682075" sldId="492"/>
        </pc:sldMkLst>
        <pc:grpChg chg="add mod">
          <ac:chgData name="Nora Lardiés Miazza AIMPLAS" userId="1701b1b7-4cd8-4752-84c7-b594336a8ec5" providerId="ADAL" clId="{425D14A4-B5DC-484E-A841-22A3F097607F}" dt="2023-02-20T15:09:52.333" v="101"/>
          <ac:grpSpMkLst>
            <pc:docMk/>
            <pc:sldMk cId="2031682075" sldId="492"/>
            <ac:grpSpMk id="2" creationId="{CA23D695-ABB9-A88D-B2F4-B4C1C24DE9E5}"/>
          </ac:grpSpMkLst>
        </pc:grpChg>
        <pc:picChg chg="mod">
          <ac:chgData name="Nora Lardiés Miazza AIMPLAS" userId="1701b1b7-4cd8-4752-84c7-b594336a8ec5" providerId="ADAL" clId="{425D14A4-B5DC-484E-A841-22A3F097607F}" dt="2023-02-20T15:09:52.333" v="101"/>
          <ac:picMkLst>
            <pc:docMk/>
            <pc:sldMk cId="2031682075" sldId="492"/>
            <ac:picMk id="3" creationId="{8D185E51-FABA-EC0F-E52C-B1FF6E4A3FF6}"/>
          </ac:picMkLst>
        </pc:picChg>
        <pc:picChg chg="mod">
          <ac:chgData name="Nora Lardiés Miazza AIMPLAS" userId="1701b1b7-4cd8-4752-84c7-b594336a8ec5" providerId="ADAL" clId="{425D14A4-B5DC-484E-A841-22A3F097607F}" dt="2023-02-20T15:09:52.333" v="101"/>
          <ac:picMkLst>
            <pc:docMk/>
            <pc:sldMk cId="2031682075" sldId="492"/>
            <ac:picMk id="4" creationId="{3B16984C-3FD2-2F94-A305-2D77600F9C8F}"/>
          </ac:picMkLst>
        </pc:picChg>
        <pc:picChg chg="del">
          <ac:chgData name="Nora Lardiés Miazza AIMPLAS" userId="1701b1b7-4cd8-4752-84c7-b594336a8ec5" providerId="ADAL" clId="{425D14A4-B5DC-484E-A841-22A3F097607F}" dt="2023-02-20T15:09:51.696" v="100" actId="478"/>
          <ac:picMkLst>
            <pc:docMk/>
            <pc:sldMk cId="2031682075" sldId="492"/>
            <ac:picMk id="14" creationId="{13691711-AAED-45E9-936D-3673C5E6EB8F}"/>
          </ac:picMkLst>
        </pc:picChg>
      </pc:sldChg>
      <pc:sldChg chg="addSp delSp modSp mod">
        <pc:chgData name="Nora Lardiés Miazza AIMPLAS" userId="1701b1b7-4cd8-4752-84c7-b594336a8ec5" providerId="ADAL" clId="{425D14A4-B5DC-484E-A841-22A3F097607F}" dt="2023-02-20T15:10:30.797" v="117"/>
        <pc:sldMkLst>
          <pc:docMk/>
          <pc:sldMk cId="208928635" sldId="493"/>
        </pc:sldMkLst>
        <pc:grpChg chg="add mod">
          <ac:chgData name="Nora Lardiés Miazza AIMPLAS" userId="1701b1b7-4cd8-4752-84c7-b594336a8ec5" providerId="ADAL" clId="{425D14A4-B5DC-484E-A841-22A3F097607F}" dt="2023-02-20T15:10:30.797" v="117"/>
          <ac:grpSpMkLst>
            <pc:docMk/>
            <pc:sldMk cId="208928635" sldId="493"/>
            <ac:grpSpMk id="4" creationId="{104546A1-9108-C594-2C2C-4F1A5D51176D}"/>
          </ac:grpSpMkLst>
        </pc:grpChg>
        <pc:picChg chg="mod">
          <ac:chgData name="Nora Lardiés Miazza AIMPLAS" userId="1701b1b7-4cd8-4752-84c7-b594336a8ec5" providerId="ADAL" clId="{425D14A4-B5DC-484E-A841-22A3F097607F}" dt="2023-02-20T15:10:30.797" v="117"/>
          <ac:picMkLst>
            <pc:docMk/>
            <pc:sldMk cId="208928635" sldId="493"/>
            <ac:picMk id="5" creationId="{3821FB59-511A-6FB7-EFEF-9CC2219B71DA}"/>
          </ac:picMkLst>
        </pc:picChg>
        <pc:picChg chg="mod">
          <ac:chgData name="Nora Lardiés Miazza AIMPLAS" userId="1701b1b7-4cd8-4752-84c7-b594336a8ec5" providerId="ADAL" clId="{425D14A4-B5DC-484E-A841-22A3F097607F}" dt="2023-02-20T15:10:30.797" v="117"/>
          <ac:picMkLst>
            <pc:docMk/>
            <pc:sldMk cId="208928635" sldId="493"/>
            <ac:picMk id="7" creationId="{AE452770-6A0C-5796-0AF2-AFD7724191B1}"/>
          </ac:picMkLst>
        </pc:picChg>
        <pc:picChg chg="del">
          <ac:chgData name="Nora Lardiés Miazza AIMPLAS" userId="1701b1b7-4cd8-4752-84c7-b594336a8ec5" providerId="ADAL" clId="{425D14A4-B5DC-484E-A841-22A3F097607F}" dt="2023-02-20T15:10:30.320" v="116" actId="478"/>
          <ac:picMkLst>
            <pc:docMk/>
            <pc:sldMk cId="208928635" sldId="493"/>
            <ac:picMk id="14" creationId="{37121CDC-D0FE-4D79-A955-834A0D6942D3}"/>
          </ac:picMkLst>
        </pc:picChg>
      </pc:sldChg>
      <pc:sldChg chg="addSp delSp modSp del mod ord">
        <pc:chgData name="Nora Lardiés Miazza AIMPLAS" userId="1701b1b7-4cd8-4752-84c7-b594336a8ec5" providerId="ADAL" clId="{425D14A4-B5DC-484E-A841-22A3F097607F}" dt="2023-02-20T15:39:15.337" v="250" actId="47"/>
        <pc:sldMkLst>
          <pc:docMk/>
          <pc:sldMk cId="1662805458" sldId="498"/>
        </pc:sldMkLst>
        <pc:spChg chg="mod">
          <ac:chgData name="Nora Lardiés Miazza AIMPLAS" userId="1701b1b7-4cd8-4752-84c7-b594336a8ec5" providerId="ADAL" clId="{425D14A4-B5DC-484E-A841-22A3F097607F}" dt="2023-02-20T15:18:27.831" v="126" actId="1076"/>
          <ac:spMkLst>
            <pc:docMk/>
            <pc:sldMk cId="1662805458" sldId="498"/>
            <ac:spMk id="9" creationId="{8851AB62-D226-40F2-B8D9-473534A659BD}"/>
          </ac:spMkLst>
        </pc:spChg>
        <pc:grpChg chg="add mod">
          <ac:chgData name="Nora Lardiés Miazza AIMPLAS" userId="1701b1b7-4cd8-4752-84c7-b594336a8ec5" providerId="ADAL" clId="{425D14A4-B5DC-484E-A841-22A3F097607F}" dt="2023-02-20T15:09:36.263" v="95"/>
          <ac:grpSpMkLst>
            <pc:docMk/>
            <pc:sldMk cId="1662805458" sldId="498"/>
            <ac:grpSpMk id="3" creationId="{E2409821-6276-AD22-614E-8CBBCF5EDD27}"/>
          </ac:grpSpMkLst>
        </pc:grpChg>
        <pc:picChg chg="mod">
          <ac:chgData name="Nora Lardiés Miazza AIMPLAS" userId="1701b1b7-4cd8-4752-84c7-b594336a8ec5" providerId="ADAL" clId="{425D14A4-B5DC-484E-A841-22A3F097607F}" dt="2023-02-20T15:09:36.263" v="95"/>
          <ac:picMkLst>
            <pc:docMk/>
            <pc:sldMk cId="1662805458" sldId="498"/>
            <ac:picMk id="5" creationId="{A0B1238F-3A74-4D10-6D9F-4DB661E8AE3F}"/>
          </ac:picMkLst>
        </pc:picChg>
        <pc:picChg chg="mod">
          <ac:chgData name="Nora Lardiés Miazza AIMPLAS" userId="1701b1b7-4cd8-4752-84c7-b594336a8ec5" providerId="ADAL" clId="{425D14A4-B5DC-484E-A841-22A3F097607F}" dt="2023-02-20T15:09:36.263" v="95"/>
          <ac:picMkLst>
            <pc:docMk/>
            <pc:sldMk cId="1662805458" sldId="498"/>
            <ac:picMk id="12" creationId="{89F600F5-B710-4932-B3B2-F27C635F502D}"/>
          </ac:picMkLst>
        </pc:picChg>
        <pc:picChg chg="del">
          <ac:chgData name="Nora Lardiés Miazza AIMPLAS" userId="1701b1b7-4cd8-4752-84c7-b594336a8ec5" providerId="ADAL" clId="{425D14A4-B5DC-484E-A841-22A3F097607F}" dt="2023-02-20T15:09:35.560" v="94" actId="478"/>
          <ac:picMkLst>
            <pc:docMk/>
            <pc:sldMk cId="1662805458" sldId="498"/>
            <ac:picMk id="15" creationId="{8CED0A32-9877-4131-A0DB-0F70BE81663C}"/>
          </ac:picMkLst>
        </pc:picChg>
      </pc:sldChg>
      <pc:sldChg chg="addSp delSp modSp del mod ord">
        <pc:chgData name="Nora Lardiés Miazza AIMPLAS" userId="1701b1b7-4cd8-4752-84c7-b594336a8ec5" providerId="ADAL" clId="{425D14A4-B5DC-484E-A841-22A3F097607F}" dt="2023-02-20T15:39:09.575" v="249" actId="47"/>
        <pc:sldMkLst>
          <pc:docMk/>
          <pc:sldMk cId="3021508" sldId="499"/>
        </pc:sldMkLst>
        <pc:grpChg chg="add mod">
          <ac:chgData name="Nora Lardiés Miazza AIMPLAS" userId="1701b1b7-4cd8-4752-84c7-b594336a8ec5" providerId="ADAL" clId="{425D14A4-B5DC-484E-A841-22A3F097607F}" dt="2023-02-20T15:09:29.246" v="93"/>
          <ac:grpSpMkLst>
            <pc:docMk/>
            <pc:sldMk cId="3021508" sldId="499"/>
            <ac:grpSpMk id="3" creationId="{4D78327E-3478-BD22-070E-B84D6741FC7C}"/>
          </ac:grpSpMkLst>
        </pc:grpChg>
        <pc:graphicFrameChg chg="del">
          <ac:chgData name="Nora Lardiés Miazza AIMPLAS" userId="1701b1b7-4cd8-4752-84c7-b594336a8ec5" providerId="ADAL" clId="{425D14A4-B5DC-484E-A841-22A3F097607F}" dt="2023-02-20T15:34:01.187" v="205" actId="21"/>
          <ac:graphicFrameMkLst>
            <pc:docMk/>
            <pc:sldMk cId="3021508" sldId="499"/>
            <ac:graphicFrameMk id="1038" creationId="{AECB4F33-463F-41FC-B79E-1FC00CF0E820}"/>
          </ac:graphicFrameMkLst>
        </pc:graphicFrameChg>
        <pc:picChg chg="mod">
          <ac:chgData name="Nora Lardiés Miazza AIMPLAS" userId="1701b1b7-4cd8-4752-84c7-b594336a8ec5" providerId="ADAL" clId="{425D14A4-B5DC-484E-A841-22A3F097607F}" dt="2023-02-20T15:09:29.246" v="93"/>
          <ac:picMkLst>
            <pc:docMk/>
            <pc:sldMk cId="3021508" sldId="499"/>
            <ac:picMk id="5" creationId="{A90FDFDE-7D89-3351-072F-4E8D9288FDFE}"/>
          </ac:picMkLst>
        </pc:picChg>
        <pc:picChg chg="mod">
          <ac:chgData name="Nora Lardiés Miazza AIMPLAS" userId="1701b1b7-4cd8-4752-84c7-b594336a8ec5" providerId="ADAL" clId="{425D14A4-B5DC-484E-A841-22A3F097607F}" dt="2023-02-20T15:09:29.246" v="93"/>
          <ac:picMkLst>
            <pc:docMk/>
            <pc:sldMk cId="3021508" sldId="499"/>
            <ac:picMk id="7" creationId="{A52C689A-1455-7B50-C48A-8A341A20C59F}"/>
          </ac:picMkLst>
        </pc:picChg>
        <pc:picChg chg="del">
          <ac:chgData name="Nora Lardiés Miazza AIMPLAS" userId="1701b1b7-4cd8-4752-84c7-b594336a8ec5" providerId="ADAL" clId="{425D14A4-B5DC-484E-A841-22A3F097607F}" dt="2023-02-20T15:09:28.546" v="92" actId="478"/>
          <ac:picMkLst>
            <pc:docMk/>
            <pc:sldMk cId="3021508" sldId="499"/>
            <ac:picMk id="15" creationId="{A32065A1-E0B9-4783-9055-DEF67987C36D}"/>
          </ac:picMkLst>
        </pc:picChg>
      </pc:sldChg>
      <pc:sldChg chg="addSp delSp modSp mod ord">
        <pc:chgData name="Nora Lardiés Miazza AIMPLAS" userId="1701b1b7-4cd8-4752-84c7-b594336a8ec5" providerId="ADAL" clId="{425D14A4-B5DC-484E-A841-22A3F097607F}" dt="2023-02-20T15:20:25.617" v="128"/>
        <pc:sldMkLst>
          <pc:docMk/>
          <pc:sldMk cId="2965986246" sldId="500"/>
        </pc:sldMkLst>
        <pc:grpChg chg="add mod">
          <ac:chgData name="Nora Lardiés Miazza AIMPLAS" userId="1701b1b7-4cd8-4752-84c7-b594336a8ec5" providerId="ADAL" clId="{425D14A4-B5DC-484E-A841-22A3F097607F}" dt="2023-02-20T15:09:48.253" v="99"/>
          <ac:grpSpMkLst>
            <pc:docMk/>
            <pc:sldMk cId="2965986246" sldId="500"/>
            <ac:grpSpMk id="2" creationId="{8E6A7606-24C4-0C3D-4288-458682D2CFA7}"/>
          </ac:grpSpMkLst>
        </pc:grpChg>
        <pc:picChg chg="mod">
          <ac:chgData name="Nora Lardiés Miazza AIMPLAS" userId="1701b1b7-4cd8-4752-84c7-b594336a8ec5" providerId="ADAL" clId="{425D14A4-B5DC-484E-A841-22A3F097607F}" dt="2023-02-20T15:09:48.253" v="99"/>
          <ac:picMkLst>
            <pc:docMk/>
            <pc:sldMk cId="2965986246" sldId="500"/>
            <ac:picMk id="3" creationId="{37708715-7113-FFD5-9E3D-E498EED5005F}"/>
          </ac:picMkLst>
        </pc:picChg>
        <pc:picChg chg="mod">
          <ac:chgData name="Nora Lardiés Miazza AIMPLAS" userId="1701b1b7-4cd8-4752-84c7-b594336a8ec5" providerId="ADAL" clId="{425D14A4-B5DC-484E-A841-22A3F097607F}" dt="2023-02-20T15:09:48.253" v="99"/>
          <ac:picMkLst>
            <pc:docMk/>
            <pc:sldMk cId="2965986246" sldId="500"/>
            <ac:picMk id="8" creationId="{97CAF557-9A13-1CC3-D642-723527B562F7}"/>
          </ac:picMkLst>
        </pc:picChg>
        <pc:picChg chg="del">
          <ac:chgData name="Nora Lardiés Miazza AIMPLAS" userId="1701b1b7-4cd8-4752-84c7-b594336a8ec5" providerId="ADAL" clId="{425D14A4-B5DC-484E-A841-22A3F097607F}" dt="2023-02-20T15:09:46.282" v="98" actId="478"/>
          <ac:picMkLst>
            <pc:docMk/>
            <pc:sldMk cId="2965986246" sldId="500"/>
            <ac:picMk id="14" creationId="{C7D39B25-1215-41F7-AAF3-8ABCF89F3B3F}"/>
          </ac:picMkLst>
        </pc:picChg>
      </pc:sldChg>
      <pc:sldChg chg="addSp delSp modSp del mod">
        <pc:chgData name="Nora Lardiés Miazza AIMPLAS" userId="1701b1b7-4cd8-4752-84c7-b594336a8ec5" providerId="ADAL" clId="{425D14A4-B5DC-484E-A841-22A3F097607F}" dt="2023-02-20T15:41:24.717" v="253" actId="2696"/>
        <pc:sldMkLst>
          <pc:docMk/>
          <pc:sldMk cId="1801214252" sldId="501"/>
        </pc:sldMkLst>
        <pc:grpChg chg="add mod">
          <ac:chgData name="Nora Lardiés Miazza AIMPLAS" userId="1701b1b7-4cd8-4752-84c7-b594336a8ec5" providerId="ADAL" clId="{425D14A4-B5DC-484E-A841-22A3F097607F}" dt="2023-02-20T15:09:57.593" v="103"/>
          <ac:grpSpMkLst>
            <pc:docMk/>
            <pc:sldMk cId="1801214252" sldId="501"/>
            <ac:grpSpMk id="2" creationId="{35CC4049-3A1A-241B-DB4D-797154A846E7}"/>
          </ac:grpSpMkLst>
        </pc:grpChg>
        <pc:picChg chg="mod">
          <ac:chgData name="Nora Lardiés Miazza AIMPLAS" userId="1701b1b7-4cd8-4752-84c7-b594336a8ec5" providerId="ADAL" clId="{425D14A4-B5DC-484E-A841-22A3F097607F}" dt="2023-02-20T15:09:57.593" v="103"/>
          <ac:picMkLst>
            <pc:docMk/>
            <pc:sldMk cId="1801214252" sldId="501"/>
            <ac:picMk id="3" creationId="{FB3CABE3-BD9C-1EF1-32E0-E127E131AF27}"/>
          </ac:picMkLst>
        </pc:picChg>
        <pc:picChg chg="mod">
          <ac:chgData name="Nora Lardiés Miazza AIMPLAS" userId="1701b1b7-4cd8-4752-84c7-b594336a8ec5" providerId="ADAL" clId="{425D14A4-B5DC-484E-A841-22A3F097607F}" dt="2023-02-20T15:09:57.593" v="103"/>
          <ac:picMkLst>
            <pc:docMk/>
            <pc:sldMk cId="1801214252" sldId="501"/>
            <ac:picMk id="4" creationId="{C6C839DE-AB5B-A19B-2C69-5303984E176A}"/>
          </ac:picMkLst>
        </pc:picChg>
        <pc:picChg chg="del">
          <ac:chgData name="Nora Lardiés Miazza AIMPLAS" userId="1701b1b7-4cd8-4752-84c7-b594336a8ec5" providerId="ADAL" clId="{425D14A4-B5DC-484E-A841-22A3F097607F}" dt="2023-02-20T15:09:57" v="102" actId="478"/>
          <ac:picMkLst>
            <pc:docMk/>
            <pc:sldMk cId="1801214252" sldId="501"/>
            <ac:picMk id="17" creationId="{785100C4-C63D-4715-9543-27ED2EBCA6FA}"/>
          </ac:picMkLst>
        </pc:picChg>
      </pc:sldChg>
      <pc:sldChg chg="add">
        <pc:chgData name="Nora Lardiés Miazza AIMPLAS" userId="1701b1b7-4cd8-4752-84c7-b594336a8ec5" providerId="ADAL" clId="{425D14A4-B5DC-484E-A841-22A3F097607F}" dt="2023-02-20T15:41:28.938" v="254"/>
        <pc:sldMkLst>
          <pc:docMk/>
          <pc:sldMk cId="4129959033" sldId="501"/>
        </pc:sldMkLst>
      </pc:sldChg>
      <pc:sldChg chg="addSp delSp modSp del mod">
        <pc:chgData name="Nora Lardiés Miazza AIMPLAS" userId="1701b1b7-4cd8-4752-84c7-b594336a8ec5" providerId="ADAL" clId="{425D14A4-B5DC-484E-A841-22A3F097607F}" dt="2023-02-20T15:41:24.717" v="253" actId="2696"/>
        <pc:sldMkLst>
          <pc:docMk/>
          <pc:sldMk cId="2193200842" sldId="502"/>
        </pc:sldMkLst>
        <pc:grpChg chg="add mod">
          <ac:chgData name="Nora Lardiés Miazza AIMPLAS" userId="1701b1b7-4cd8-4752-84c7-b594336a8ec5" providerId="ADAL" clId="{425D14A4-B5DC-484E-A841-22A3F097607F}" dt="2023-02-20T15:10:08.002" v="105"/>
          <ac:grpSpMkLst>
            <pc:docMk/>
            <pc:sldMk cId="2193200842" sldId="502"/>
            <ac:grpSpMk id="2" creationId="{4F5E66BE-A707-555F-095A-477A94674640}"/>
          </ac:grpSpMkLst>
        </pc:grpChg>
        <pc:picChg chg="mod">
          <ac:chgData name="Nora Lardiés Miazza AIMPLAS" userId="1701b1b7-4cd8-4752-84c7-b594336a8ec5" providerId="ADAL" clId="{425D14A4-B5DC-484E-A841-22A3F097607F}" dt="2023-02-20T15:10:08.002" v="105"/>
          <ac:picMkLst>
            <pc:docMk/>
            <pc:sldMk cId="2193200842" sldId="502"/>
            <ac:picMk id="3" creationId="{E2F87813-D20E-9530-A877-A4261AB489D2}"/>
          </ac:picMkLst>
        </pc:picChg>
        <pc:picChg chg="mod">
          <ac:chgData name="Nora Lardiés Miazza AIMPLAS" userId="1701b1b7-4cd8-4752-84c7-b594336a8ec5" providerId="ADAL" clId="{425D14A4-B5DC-484E-A841-22A3F097607F}" dt="2023-02-20T15:10:08.002" v="105"/>
          <ac:picMkLst>
            <pc:docMk/>
            <pc:sldMk cId="2193200842" sldId="502"/>
            <ac:picMk id="4" creationId="{10B91B6F-991A-7A1A-EF1F-02F279164005}"/>
          </ac:picMkLst>
        </pc:picChg>
        <pc:picChg chg="del">
          <ac:chgData name="Nora Lardiés Miazza AIMPLAS" userId="1701b1b7-4cd8-4752-84c7-b594336a8ec5" providerId="ADAL" clId="{425D14A4-B5DC-484E-A841-22A3F097607F}" dt="2023-02-20T15:10:07.153" v="104" actId="478"/>
          <ac:picMkLst>
            <pc:docMk/>
            <pc:sldMk cId="2193200842" sldId="502"/>
            <ac:picMk id="17" creationId="{785100C4-C63D-4715-9543-27ED2EBCA6FA}"/>
          </ac:picMkLst>
        </pc:picChg>
      </pc:sldChg>
      <pc:sldChg chg="add">
        <pc:chgData name="Nora Lardiés Miazza AIMPLAS" userId="1701b1b7-4cd8-4752-84c7-b594336a8ec5" providerId="ADAL" clId="{425D14A4-B5DC-484E-A841-22A3F097607F}" dt="2023-02-20T15:41:28.938" v="254"/>
        <pc:sldMkLst>
          <pc:docMk/>
          <pc:sldMk cId="4245265113" sldId="502"/>
        </pc:sldMkLst>
      </pc:sldChg>
      <pc:sldChg chg="addSp delSp modSp del mod">
        <pc:chgData name="Nora Lardiés Miazza AIMPLAS" userId="1701b1b7-4cd8-4752-84c7-b594336a8ec5" providerId="ADAL" clId="{425D14A4-B5DC-484E-A841-22A3F097607F}" dt="2023-02-20T15:41:24.717" v="253" actId="2696"/>
        <pc:sldMkLst>
          <pc:docMk/>
          <pc:sldMk cId="2005117272" sldId="503"/>
        </pc:sldMkLst>
        <pc:grpChg chg="add mod">
          <ac:chgData name="Nora Lardiés Miazza AIMPLAS" userId="1701b1b7-4cd8-4752-84c7-b594336a8ec5" providerId="ADAL" clId="{425D14A4-B5DC-484E-A841-22A3F097607F}" dt="2023-02-20T15:10:11.929" v="107"/>
          <ac:grpSpMkLst>
            <pc:docMk/>
            <pc:sldMk cId="2005117272" sldId="503"/>
            <ac:grpSpMk id="2" creationId="{1DFBE2F7-23CD-76ED-AB2B-2526EA3C0626}"/>
          </ac:grpSpMkLst>
        </pc:grpChg>
        <pc:picChg chg="mod">
          <ac:chgData name="Nora Lardiés Miazza AIMPLAS" userId="1701b1b7-4cd8-4752-84c7-b594336a8ec5" providerId="ADAL" clId="{425D14A4-B5DC-484E-A841-22A3F097607F}" dt="2023-02-20T15:10:11.929" v="107"/>
          <ac:picMkLst>
            <pc:docMk/>
            <pc:sldMk cId="2005117272" sldId="503"/>
            <ac:picMk id="3" creationId="{67900685-E12A-46FE-9D34-3BCF3F298170}"/>
          </ac:picMkLst>
        </pc:picChg>
        <pc:picChg chg="mod">
          <ac:chgData name="Nora Lardiés Miazza AIMPLAS" userId="1701b1b7-4cd8-4752-84c7-b594336a8ec5" providerId="ADAL" clId="{425D14A4-B5DC-484E-A841-22A3F097607F}" dt="2023-02-20T15:10:11.929" v="107"/>
          <ac:picMkLst>
            <pc:docMk/>
            <pc:sldMk cId="2005117272" sldId="503"/>
            <ac:picMk id="5" creationId="{755D4504-2CB6-D30E-69EE-D56AD99B2966}"/>
          </ac:picMkLst>
        </pc:picChg>
        <pc:picChg chg="del">
          <ac:chgData name="Nora Lardiés Miazza AIMPLAS" userId="1701b1b7-4cd8-4752-84c7-b594336a8ec5" providerId="ADAL" clId="{425D14A4-B5DC-484E-A841-22A3F097607F}" dt="2023-02-20T15:10:11.257" v="106" actId="478"/>
          <ac:picMkLst>
            <pc:docMk/>
            <pc:sldMk cId="2005117272" sldId="503"/>
            <ac:picMk id="17" creationId="{785100C4-C63D-4715-9543-27ED2EBCA6FA}"/>
          </ac:picMkLst>
        </pc:picChg>
      </pc:sldChg>
      <pc:sldChg chg="add">
        <pc:chgData name="Nora Lardiés Miazza AIMPLAS" userId="1701b1b7-4cd8-4752-84c7-b594336a8ec5" providerId="ADAL" clId="{425D14A4-B5DC-484E-A841-22A3F097607F}" dt="2023-02-20T15:41:28.938" v="254"/>
        <pc:sldMkLst>
          <pc:docMk/>
          <pc:sldMk cId="3070136972" sldId="503"/>
        </pc:sldMkLst>
      </pc:sldChg>
      <pc:sldChg chg="add">
        <pc:chgData name="Nora Lardiés Miazza AIMPLAS" userId="1701b1b7-4cd8-4752-84c7-b594336a8ec5" providerId="ADAL" clId="{425D14A4-B5DC-484E-A841-22A3F097607F}" dt="2023-02-20T15:41:28.938" v="254"/>
        <pc:sldMkLst>
          <pc:docMk/>
          <pc:sldMk cId="727751088" sldId="505"/>
        </pc:sldMkLst>
      </pc:sldChg>
      <pc:sldChg chg="addSp delSp modSp del mod">
        <pc:chgData name="Nora Lardiés Miazza AIMPLAS" userId="1701b1b7-4cd8-4752-84c7-b594336a8ec5" providerId="ADAL" clId="{425D14A4-B5DC-484E-A841-22A3F097607F}" dt="2023-02-20T15:41:24.717" v="253" actId="2696"/>
        <pc:sldMkLst>
          <pc:docMk/>
          <pc:sldMk cId="3362981348" sldId="505"/>
        </pc:sldMkLst>
        <pc:grpChg chg="add mod">
          <ac:chgData name="Nora Lardiés Miazza AIMPLAS" userId="1701b1b7-4cd8-4752-84c7-b594336a8ec5" providerId="ADAL" clId="{425D14A4-B5DC-484E-A841-22A3F097607F}" dt="2023-02-20T15:10:15.699" v="109"/>
          <ac:grpSpMkLst>
            <pc:docMk/>
            <pc:sldMk cId="3362981348" sldId="505"/>
            <ac:grpSpMk id="2" creationId="{0DE240AF-EB49-6E57-ECB0-F423CA76FC2B}"/>
          </ac:grpSpMkLst>
        </pc:grpChg>
        <pc:picChg chg="mod">
          <ac:chgData name="Nora Lardiés Miazza AIMPLAS" userId="1701b1b7-4cd8-4752-84c7-b594336a8ec5" providerId="ADAL" clId="{425D14A4-B5DC-484E-A841-22A3F097607F}" dt="2023-02-20T15:10:15.699" v="109"/>
          <ac:picMkLst>
            <pc:docMk/>
            <pc:sldMk cId="3362981348" sldId="505"/>
            <ac:picMk id="3" creationId="{8D6AACBC-EB7A-1EF4-F42E-77649D8D6BB1}"/>
          </ac:picMkLst>
        </pc:picChg>
        <pc:picChg chg="mod">
          <ac:chgData name="Nora Lardiés Miazza AIMPLAS" userId="1701b1b7-4cd8-4752-84c7-b594336a8ec5" providerId="ADAL" clId="{425D14A4-B5DC-484E-A841-22A3F097607F}" dt="2023-02-20T15:10:15.699" v="109"/>
          <ac:picMkLst>
            <pc:docMk/>
            <pc:sldMk cId="3362981348" sldId="505"/>
            <ac:picMk id="4" creationId="{C2B01401-764F-8542-7859-FC7760718470}"/>
          </ac:picMkLst>
        </pc:picChg>
        <pc:picChg chg="del">
          <ac:chgData name="Nora Lardiés Miazza AIMPLAS" userId="1701b1b7-4cd8-4752-84c7-b594336a8ec5" providerId="ADAL" clId="{425D14A4-B5DC-484E-A841-22A3F097607F}" dt="2023-02-20T15:10:15.208" v="108" actId="478"/>
          <ac:picMkLst>
            <pc:docMk/>
            <pc:sldMk cId="3362981348" sldId="505"/>
            <ac:picMk id="17" creationId="{785100C4-C63D-4715-9543-27ED2EBCA6FA}"/>
          </ac:picMkLst>
        </pc:picChg>
      </pc:sldChg>
      <pc:sldChg chg="addSp delSp modSp del mod">
        <pc:chgData name="Nora Lardiés Miazza AIMPLAS" userId="1701b1b7-4cd8-4752-84c7-b594336a8ec5" providerId="ADAL" clId="{425D14A4-B5DC-484E-A841-22A3F097607F}" dt="2023-02-20T15:41:24.717" v="253" actId="2696"/>
        <pc:sldMkLst>
          <pc:docMk/>
          <pc:sldMk cId="943183255" sldId="506"/>
        </pc:sldMkLst>
        <pc:grpChg chg="add mod">
          <ac:chgData name="Nora Lardiés Miazza AIMPLAS" userId="1701b1b7-4cd8-4752-84c7-b594336a8ec5" providerId="ADAL" clId="{425D14A4-B5DC-484E-A841-22A3F097607F}" dt="2023-02-20T15:10:19.541" v="111"/>
          <ac:grpSpMkLst>
            <pc:docMk/>
            <pc:sldMk cId="943183255" sldId="506"/>
            <ac:grpSpMk id="2" creationId="{688F3ED9-4056-F37D-D6CC-6151C1E1650D}"/>
          </ac:grpSpMkLst>
        </pc:grpChg>
        <pc:picChg chg="mod">
          <ac:chgData name="Nora Lardiés Miazza AIMPLAS" userId="1701b1b7-4cd8-4752-84c7-b594336a8ec5" providerId="ADAL" clId="{425D14A4-B5DC-484E-A841-22A3F097607F}" dt="2023-02-20T15:10:19.541" v="111"/>
          <ac:picMkLst>
            <pc:docMk/>
            <pc:sldMk cId="943183255" sldId="506"/>
            <ac:picMk id="3" creationId="{39A24674-0A4D-1822-6F67-AFD5D58BF32A}"/>
          </ac:picMkLst>
        </pc:picChg>
        <pc:picChg chg="mod">
          <ac:chgData name="Nora Lardiés Miazza AIMPLAS" userId="1701b1b7-4cd8-4752-84c7-b594336a8ec5" providerId="ADAL" clId="{425D14A4-B5DC-484E-A841-22A3F097607F}" dt="2023-02-20T15:10:19.541" v="111"/>
          <ac:picMkLst>
            <pc:docMk/>
            <pc:sldMk cId="943183255" sldId="506"/>
            <ac:picMk id="4" creationId="{CE5A98DA-82ED-45E5-5034-F663797F8B12}"/>
          </ac:picMkLst>
        </pc:picChg>
        <pc:picChg chg="del">
          <ac:chgData name="Nora Lardiés Miazza AIMPLAS" userId="1701b1b7-4cd8-4752-84c7-b594336a8ec5" providerId="ADAL" clId="{425D14A4-B5DC-484E-A841-22A3F097607F}" dt="2023-02-20T15:10:19.031" v="110" actId="478"/>
          <ac:picMkLst>
            <pc:docMk/>
            <pc:sldMk cId="943183255" sldId="506"/>
            <ac:picMk id="17" creationId="{785100C4-C63D-4715-9543-27ED2EBCA6FA}"/>
          </ac:picMkLst>
        </pc:picChg>
      </pc:sldChg>
      <pc:sldChg chg="add">
        <pc:chgData name="Nora Lardiés Miazza AIMPLAS" userId="1701b1b7-4cd8-4752-84c7-b594336a8ec5" providerId="ADAL" clId="{425D14A4-B5DC-484E-A841-22A3F097607F}" dt="2023-02-20T15:41:28.938" v="254"/>
        <pc:sldMkLst>
          <pc:docMk/>
          <pc:sldMk cId="3190122828" sldId="506"/>
        </pc:sldMkLst>
      </pc:sldChg>
      <pc:sldChg chg="addSp delSp modSp mod">
        <pc:chgData name="Nora Lardiés Miazza AIMPLAS" userId="1701b1b7-4cd8-4752-84c7-b594336a8ec5" providerId="ADAL" clId="{425D14A4-B5DC-484E-A841-22A3F097607F}" dt="2023-02-20T15:10:27.118" v="115"/>
        <pc:sldMkLst>
          <pc:docMk/>
          <pc:sldMk cId="3228603095" sldId="507"/>
        </pc:sldMkLst>
        <pc:grpChg chg="add mod">
          <ac:chgData name="Nora Lardiés Miazza AIMPLAS" userId="1701b1b7-4cd8-4752-84c7-b594336a8ec5" providerId="ADAL" clId="{425D14A4-B5DC-484E-A841-22A3F097607F}" dt="2023-02-20T15:10:27.118" v="115"/>
          <ac:grpSpMkLst>
            <pc:docMk/>
            <pc:sldMk cId="3228603095" sldId="507"/>
            <ac:grpSpMk id="2" creationId="{3AE6F345-9CCF-DB74-4995-A43927C51F10}"/>
          </ac:grpSpMkLst>
        </pc:grpChg>
        <pc:picChg chg="mod">
          <ac:chgData name="Nora Lardiés Miazza AIMPLAS" userId="1701b1b7-4cd8-4752-84c7-b594336a8ec5" providerId="ADAL" clId="{425D14A4-B5DC-484E-A841-22A3F097607F}" dt="2023-02-20T15:10:27.118" v="115"/>
          <ac:picMkLst>
            <pc:docMk/>
            <pc:sldMk cId="3228603095" sldId="507"/>
            <ac:picMk id="4" creationId="{48B4F26D-C142-C5D1-3B44-07216C39C80F}"/>
          </ac:picMkLst>
        </pc:picChg>
        <pc:picChg chg="mod">
          <ac:chgData name="Nora Lardiés Miazza AIMPLAS" userId="1701b1b7-4cd8-4752-84c7-b594336a8ec5" providerId="ADAL" clId="{425D14A4-B5DC-484E-A841-22A3F097607F}" dt="2023-02-20T15:10:27.118" v="115"/>
          <ac:picMkLst>
            <pc:docMk/>
            <pc:sldMk cId="3228603095" sldId="507"/>
            <ac:picMk id="5" creationId="{6917FA68-77A9-E731-70D3-9686E6D80F57}"/>
          </ac:picMkLst>
        </pc:picChg>
        <pc:picChg chg="del">
          <ac:chgData name="Nora Lardiés Miazza AIMPLAS" userId="1701b1b7-4cd8-4752-84c7-b594336a8ec5" providerId="ADAL" clId="{425D14A4-B5DC-484E-A841-22A3F097607F}" dt="2023-02-20T15:10:26.645" v="114" actId="478"/>
          <ac:picMkLst>
            <pc:docMk/>
            <pc:sldMk cId="3228603095" sldId="507"/>
            <ac:picMk id="17" creationId="{785100C4-C63D-4715-9543-27ED2EBCA6FA}"/>
          </ac:picMkLst>
        </pc:picChg>
      </pc:sldChg>
      <pc:sldChg chg="addSp delSp modSp mod">
        <pc:chgData name="Nora Lardiés Miazza AIMPLAS" userId="1701b1b7-4cd8-4752-84c7-b594336a8ec5" providerId="ADAL" clId="{425D14A4-B5DC-484E-A841-22A3F097607F}" dt="2023-02-20T15:10:38.699" v="121"/>
        <pc:sldMkLst>
          <pc:docMk/>
          <pc:sldMk cId="2820381379" sldId="509"/>
        </pc:sldMkLst>
        <pc:grpChg chg="add mod">
          <ac:chgData name="Nora Lardiés Miazza AIMPLAS" userId="1701b1b7-4cd8-4752-84c7-b594336a8ec5" providerId="ADAL" clId="{425D14A4-B5DC-484E-A841-22A3F097607F}" dt="2023-02-20T15:10:38.699" v="121"/>
          <ac:grpSpMkLst>
            <pc:docMk/>
            <pc:sldMk cId="2820381379" sldId="509"/>
            <ac:grpSpMk id="2" creationId="{6F600CFE-749E-8264-6A8A-79E8653D8D21}"/>
          </ac:grpSpMkLst>
        </pc:grpChg>
        <pc:picChg chg="mod">
          <ac:chgData name="Nora Lardiés Miazza AIMPLAS" userId="1701b1b7-4cd8-4752-84c7-b594336a8ec5" providerId="ADAL" clId="{425D14A4-B5DC-484E-A841-22A3F097607F}" dt="2023-02-20T15:10:38.699" v="121"/>
          <ac:picMkLst>
            <pc:docMk/>
            <pc:sldMk cId="2820381379" sldId="509"/>
            <ac:picMk id="3" creationId="{D58D80D7-F835-4C14-D4A9-9F8E79103FCD}"/>
          </ac:picMkLst>
        </pc:picChg>
        <pc:picChg chg="mod">
          <ac:chgData name="Nora Lardiés Miazza AIMPLAS" userId="1701b1b7-4cd8-4752-84c7-b594336a8ec5" providerId="ADAL" clId="{425D14A4-B5DC-484E-A841-22A3F097607F}" dt="2023-02-20T15:10:38.699" v="121"/>
          <ac:picMkLst>
            <pc:docMk/>
            <pc:sldMk cId="2820381379" sldId="509"/>
            <ac:picMk id="4" creationId="{96D41E66-BC0D-73C7-ED0E-345AE2B94B39}"/>
          </ac:picMkLst>
        </pc:picChg>
        <pc:picChg chg="del">
          <ac:chgData name="Nora Lardiés Miazza AIMPLAS" userId="1701b1b7-4cd8-4752-84c7-b594336a8ec5" providerId="ADAL" clId="{425D14A4-B5DC-484E-A841-22A3F097607F}" dt="2023-02-20T15:10:38.216" v="120" actId="478"/>
          <ac:picMkLst>
            <pc:docMk/>
            <pc:sldMk cId="2820381379" sldId="509"/>
            <ac:picMk id="14" creationId="{37121CDC-D0FE-4D79-A955-834A0D6942D3}"/>
          </ac:picMkLst>
        </pc:picChg>
      </pc:sldChg>
      <pc:sldChg chg="addSp delSp modSp mod">
        <pc:chgData name="Nora Lardiés Miazza AIMPLAS" userId="1701b1b7-4cd8-4752-84c7-b594336a8ec5" providerId="ADAL" clId="{425D14A4-B5DC-484E-A841-22A3F097607F}" dt="2023-02-20T15:10:34.669" v="119"/>
        <pc:sldMkLst>
          <pc:docMk/>
          <pc:sldMk cId="1063471825" sldId="510"/>
        </pc:sldMkLst>
        <pc:grpChg chg="add mod">
          <ac:chgData name="Nora Lardiés Miazza AIMPLAS" userId="1701b1b7-4cd8-4752-84c7-b594336a8ec5" providerId="ADAL" clId="{425D14A4-B5DC-484E-A841-22A3F097607F}" dt="2023-02-20T15:10:34.669" v="119"/>
          <ac:grpSpMkLst>
            <pc:docMk/>
            <pc:sldMk cId="1063471825" sldId="510"/>
            <ac:grpSpMk id="3" creationId="{919ED052-3FEE-6CC9-3545-E66B29B49526}"/>
          </ac:grpSpMkLst>
        </pc:grpChg>
        <pc:picChg chg="mod">
          <ac:chgData name="Nora Lardiés Miazza AIMPLAS" userId="1701b1b7-4cd8-4752-84c7-b594336a8ec5" providerId="ADAL" clId="{425D14A4-B5DC-484E-A841-22A3F097607F}" dt="2023-02-20T15:10:34.669" v="119"/>
          <ac:picMkLst>
            <pc:docMk/>
            <pc:sldMk cId="1063471825" sldId="510"/>
            <ac:picMk id="4" creationId="{9C07DC1E-8CF7-19CC-C1B8-8030A01F7A0C}"/>
          </ac:picMkLst>
        </pc:picChg>
        <pc:picChg chg="mod">
          <ac:chgData name="Nora Lardiés Miazza AIMPLAS" userId="1701b1b7-4cd8-4752-84c7-b594336a8ec5" providerId="ADAL" clId="{425D14A4-B5DC-484E-A841-22A3F097607F}" dt="2023-02-20T15:10:34.669" v="119"/>
          <ac:picMkLst>
            <pc:docMk/>
            <pc:sldMk cId="1063471825" sldId="510"/>
            <ac:picMk id="5" creationId="{5CD29A84-4879-5A6F-62E6-1FC9D10837C4}"/>
          </ac:picMkLst>
        </pc:picChg>
        <pc:picChg chg="del">
          <ac:chgData name="Nora Lardiés Miazza AIMPLAS" userId="1701b1b7-4cd8-4752-84c7-b594336a8ec5" providerId="ADAL" clId="{425D14A4-B5DC-484E-A841-22A3F097607F}" dt="2023-02-20T15:10:34.130" v="118" actId="478"/>
          <ac:picMkLst>
            <pc:docMk/>
            <pc:sldMk cId="1063471825" sldId="510"/>
            <ac:picMk id="14" creationId="{37121CDC-D0FE-4D79-A955-834A0D6942D3}"/>
          </ac:picMkLst>
        </pc:picChg>
      </pc:sldChg>
      <pc:sldChg chg="add">
        <pc:chgData name="Nora Lardiés Miazza AIMPLAS" userId="1701b1b7-4cd8-4752-84c7-b594336a8ec5" providerId="ADAL" clId="{425D14A4-B5DC-484E-A841-22A3F097607F}" dt="2023-02-20T15:41:28.938" v="254"/>
        <pc:sldMkLst>
          <pc:docMk/>
          <pc:sldMk cId="198238268" sldId="511"/>
        </pc:sldMkLst>
      </pc:sldChg>
      <pc:sldChg chg="addSp delSp modSp del mod">
        <pc:chgData name="Nora Lardiés Miazza AIMPLAS" userId="1701b1b7-4cd8-4752-84c7-b594336a8ec5" providerId="ADAL" clId="{425D14A4-B5DC-484E-A841-22A3F097607F}" dt="2023-02-20T15:41:24.717" v="253" actId="2696"/>
        <pc:sldMkLst>
          <pc:docMk/>
          <pc:sldMk cId="2454642112" sldId="511"/>
        </pc:sldMkLst>
        <pc:grpChg chg="add mod">
          <ac:chgData name="Nora Lardiés Miazza AIMPLAS" userId="1701b1b7-4cd8-4752-84c7-b594336a8ec5" providerId="ADAL" clId="{425D14A4-B5DC-484E-A841-22A3F097607F}" dt="2023-02-20T15:10:23.654" v="113"/>
          <ac:grpSpMkLst>
            <pc:docMk/>
            <pc:sldMk cId="2454642112" sldId="511"/>
            <ac:grpSpMk id="2" creationId="{998EEF9F-DB22-22FC-FC33-E4444D739D66}"/>
          </ac:grpSpMkLst>
        </pc:grpChg>
        <pc:picChg chg="mod">
          <ac:chgData name="Nora Lardiés Miazza AIMPLAS" userId="1701b1b7-4cd8-4752-84c7-b594336a8ec5" providerId="ADAL" clId="{425D14A4-B5DC-484E-A841-22A3F097607F}" dt="2023-02-20T15:10:23.654" v="113"/>
          <ac:picMkLst>
            <pc:docMk/>
            <pc:sldMk cId="2454642112" sldId="511"/>
            <ac:picMk id="7" creationId="{757FF218-C4E4-B166-AFF3-D7CA7795AC8A}"/>
          </ac:picMkLst>
        </pc:picChg>
        <pc:picChg chg="mod">
          <ac:chgData name="Nora Lardiés Miazza AIMPLAS" userId="1701b1b7-4cd8-4752-84c7-b594336a8ec5" providerId="ADAL" clId="{425D14A4-B5DC-484E-A841-22A3F097607F}" dt="2023-02-20T15:10:23.654" v="113"/>
          <ac:picMkLst>
            <pc:docMk/>
            <pc:sldMk cId="2454642112" sldId="511"/>
            <ac:picMk id="9" creationId="{9C92633A-AA14-BB63-2541-D2449B70260F}"/>
          </ac:picMkLst>
        </pc:picChg>
        <pc:picChg chg="del">
          <ac:chgData name="Nora Lardiés Miazza AIMPLAS" userId="1701b1b7-4cd8-4752-84c7-b594336a8ec5" providerId="ADAL" clId="{425D14A4-B5DC-484E-A841-22A3F097607F}" dt="2023-02-20T15:10:23.177" v="112" actId="478"/>
          <ac:picMkLst>
            <pc:docMk/>
            <pc:sldMk cId="2454642112" sldId="511"/>
            <ac:picMk id="17" creationId="{785100C4-C63D-4715-9543-27ED2EBCA6FA}"/>
          </ac:picMkLst>
        </pc:picChg>
      </pc:sldChg>
      <pc:sldChg chg="addSp modSp add mod">
        <pc:chgData name="Nora Lardiés Miazza AIMPLAS" userId="1701b1b7-4cd8-4752-84c7-b594336a8ec5" providerId="ADAL" clId="{425D14A4-B5DC-484E-A841-22A3F097607F}" dt="2023-02-20T14:59:25.633" v="83" actId="1076"/>
        <pc:sldMkLst>
          <pc:docMk/>
          <pc:sldMk cId="1388963751" sldId="512"/>
        </pc:sldMkLst>
        <pc:spChg chg="mod">
          <ac:chgData name="Nora Lardiés Miazza AIMPLAS" userId="1701b1b7-4cd8-4752-84c7-b594336a8ec5" providerId="ADAL" clId="{425D14A4-B5DC-484E-A841-22A3F097607F}" dt="2023-02-20T14:57:56.847" v="70" actId="20577"/>
          <ac:spMkLst>
            <pc:docMk/>
            <pc:sldMk cId="1388963751" sldId="512"/>
            <ac:spMk id="6" creationId="{D9FE1663-BC22-4CC7-8136-CB9BED5BF012}"/>
          </ac:spMkLst>
        </pc:spChg>
        <pc:spChg chg="add mod">
          <ac:chgData name="Nora Lardiés Miazza AIMPLAS" userId="1701b1b7-4cd8-4752-84c7-b594336a8ec5" providerId="ADAL" clId="{425D14A4-B5DC-484E-A841-22A3F097607F}" dt="2023-02-20T14:59:22.226" v="82" actId="1076"/>
          <ac:spMkLst>
            <pc:docMk/>
            <pc:sldMk cId="1388963751" sldId="512"/>
            <ac:spMk id="7" creationId="{75ADCD45-0D71-64D5-1F42-0BEC28147BF9}"/>
          </ac:spMkLst>
        </pc:spChg>
        <pc:picChg chg="add mod">
          <ac:chgData name="Nora Lardiés Miazza AIMPLAS" userId="1701b1b7-4cd8-4752-84c7-b594336a8ec5" providerId="ADAL" clId="{425D14A4-B5DC-484E-A841-22A3F097607F}" dt="2023-02-20T14:57:23.121" v="62" actId="1076"/>
          <ac:picMkLst>
            <pc:docMk/>
            <pc:sldMk cId="1388963751" sldId="512"/>
            <ac:picMk id="2" creationId="{7CA53190-AA0F-A9C5-E0F7-10E6F34AC870}"/>
          </ac:picMkLst>
        </pc:picChg>
        <pc:picChg chg="add mod">
          <ac:chgData name="Nora Lardiés Miazza AIMPLAS" userId="1701b1b7-4cd8-4752-84c7-b594336a8ec5" providerId="ADAL" clId="{425D14A4-B5DC-484E-A841-22A3F097607F}" dt="2023-02-20T14:59:25.633" v="83" actId="1076"/>
          <ac:picMkLst>
            <pc:docMk/>
            <pc:sldMk cId="1388963751" sldId="512"/>
            <ac:picMk id="5" creationId="{792FDBCD-43B9-1196-5B76-D76FFD95C11C}"/>
          </ac:picMkLst>
        </pc:picChg>
      </pc:sldChg>
      <pc:sldChg chg="addSp delSp modSp add mod ord delAnim modAnim">
        <pc:chgData name="Nora Lardiés Miazza AIMPLAS" userId="1701b1b7-4cd8-4752-84c7-b594336a8ec5" providerId="ADAL" clId="{425D14A4-B5DC-484E-A841-22A3F097607F}" dt="2023-02-20T15:38:08.158" v="234"/>
        <pc:sldMkLst>
          <pc:docMk/>
          <pc:sldMk cId="14811285" sldId="513"/>
        </pc:sldMkLst>
        <pc:spChg chg="del">
          <ac:chgData name="Nora Lardiés Miazza AIMPLAS" userId="1701b1b7-4cd8-4752-84c7-b594336a8ec5" providerId="ADAL" clId="{425D14A4-B5DC-484E-A841-22A3F097607F}" dt="2023-02-20T15:23:47.954" v="132" actId="478"/>
          <ac:spMkLst>
            <pc:docMk/>
            <pc:sldMk cId="14811285" sldId="513"/>
            <ac:spMk id="4" creationId="{253F4BE4-ACFD-4C4E-AA2C-21E8E0BC3349}"/>
          </ac:spMkLst>
        </pc:spChg>
        <pc:spChg chg="del mod">
          <ac:chgData name="Nora Lardiés Miazza AIMPLAS" userId="1701b1b7-4cd8-4752-84c7-b594336a8ec5" providerId="ADAL" clId="{425D14A4-B5DC-484E-A841-22A3F097607F}" dt="2023-02-20T15:28:15.843" v="177" actId="478"/>
          <ac:spMkLst>
            <pc:docMk/>
            <pc:sldMk cId="14811285" sldId="513"/>
            <ac:spMk id="7" creationId="{A74564D1-DF30-45CB-A41A-AEB54D84B11D}"/>
          </ac:spMkLst>
        </pc:spChg>
        <pc:spChg chg="del">
          <ac:chgData name="Nora Lardiés Miazza AIMPLAS" userId="1701b1b7-4cd8-4752-84c7-b594336a8ec5" providerId="ADAL" clId="{425D14A4-B5DC-484E-A841-22A3F097607F}" dt="2023-02-20T15:24:03.095" v="133" actId="478"/>
          <ac:spMkLst>
            <pc:docMk/>
            <pc:sldMk cId="14811285" sldId="513"/>
            <ac:spMk id="9" creationId="{8851AB62-D226-40F2-B8D9-473534A659BD}"/>
          </ac:spMkLst>
        </pc:spChg>
        <pc:spChg chg="add mod">
          <ac:chgData name="Nora Lardiés Miazza AIMPLAS" userId="1701b1b7-4cd8-4752-84c7-b594336a8ec5" providerId="ADAL" clId="{425D14A4-B5DC-484E-A841-22A3F097607F}" dt="2023-02-20T15:26:13.051" v="158" actId="1076"/>
          <ac:spMkLst>
            <pc:docMk/>
            <pc:sldMk cId="14811285" sldId="513"/>
            <ac:spMk id="16" creationId="{79051C16-CFA6-99AE-C9F8-C8F894D34FCB}"/>
          </ac:spMkLst>
        </pc:spChg>
        <pc:spChg chg="add mod">
          <ac:chgData name="Nora Lardiés Miazza AIMPLAS" userId="1701b1b7-4cd8-4752-84c7-b594336a8ec5" providerId="ADAL" clId="{425D14A4-B5DC-484E-A841-22A3F097607F}" dt="2023-02-20T15:28:10.356" v="174" actId="1076"/>
          <ac:spMkLst>
            <pc:docMk/>
            <pc:sldMk cId="14811285" sldId="513"/>
            <ac:spMk id="17" creationId="{F4BBC5A2-CFF8-9F14-22D8-1CAAAE346A92}"/>
          </ac:spMkLst>
        </pc:spChg>
        <pc:picChg chg="del mod">
          <ac:chgData name="Nora Lardiés Miazza AIMPLAS" userId="1701b1b7-4cd8-4752-84c7-b594336a8ec5" providerId="ADAL" clId="{425D14A4-B5DC-484E-A841-22A3F097607F}" dt="2023-02-20T15:24:09.935" v="137" actId="478"/>
          <ac:picMkLst>
            <pc:docMk/>
            <pc:sldMk cId="14811285" sldId="513"/>
            <ac:picMk id="8" creationId="{9F8137F8-6469-44B2-AC7A-11C256DD2BBE}"/>
          </ac:picMkLst>
        </pc:picChg>
        <pc:picChg chg="mod">
          <ac:chgData name="Nora Lardiés Miazza AIMPLAS" userId="1701b1b7-4cd8-4752-84c7-b594336a8ec5" providerId="ADAL" clId="{425D14A4-B5DC-484E-A841-22A3F097607F}" dt="2023-02-20T15:30:40.878" v="190" actId="1076"/>
          <ac:picMkLst>
            <pc:docMk/>
            <pc:sldMk cId="14811285" sldId="513"/>
            <ac:picMk id="11" creationId="{D9C07A84-65B3-4C24-B03E-5F964197EC5C}"/>
          </ac:picMkLst>
        </pc:picChg>
        <pc:picChg chg="mod">
          <ac:chgData name="Nora Lardiés Miazza AIMPLAS" userId="1701b1b7-4cd8-4752-84c7-b594336a8ec5" providerId="ADAL" clId="{425D14A4-B5DC-484E-A841-22A3F097607F}" dt="2023-02-20T15:30:39.246" v="189" actId="1076"/>
          <ac:picMkLst>
            <pc:docMk/>
            <pc:sldMk cId="14811285" sldId="513"/>
            <ac:picMk id="14" creationId="{43724662-DABA-4A7F-9D6F-E3D9C14C03F8}"/>
          </ac:picMkLst>
        </pc:picChg>
        <pc:picChg chg="add del mod">
          <ac:chgData name="Nora Lardiés Miazza AIMPLAS" userId="1701b1b7-4cd8-4752-84c7-b594336a8ec5" providerId="ADAL" clId="{425D14A4-B5DC-484E-A841-22A3F097607F}" dt="2023-02-20T15:28:14.510" v="176" actId="478"/>
          <ac:picMkLst>
            <pc:docMk/>
            <pc:sldMk cId="14811285" sldId="513"/>
            <ac:picMk id="15" creationId="{F52B8C22-E68D-F01B-087C-D30DCF8DE4CF}"/>
          </ac:picMkLst>
        </pc:picChg>
        <pc:picChg chg="add del">
          <ac:chgData name="Nora Lardiés Miazza AIMPLAS" userId="1701b1b7-4cd8-4752-84c7-b594336a8ec5" providerId="ADAL" clId="{425D14A4-B5DC-484E-A841-22A3F097607F}" dt="2023-02-20T15:30:05.971" v="181" actId="21"/>
          <ac:picMkLst>
            <pc:docMk/>
            <pc:sldMk cId="14811285" sldId="513"/>
            <ac:picMk id="18" creationId="{87E7C27A-68BB-BAF5-2EDE-717AC6610164}"/>
          </ac:picMkLst>
        </pc:picChg>
        <pc:picChg chg="add mod">
          <ac:chgData name="Nora Lardiés Miazza AIMPLAS" userId="1701b1b7-4cd8-4752-84c7-b594336a8ec5" providerId="ADAL" clId="{425D14A4-B5DC-484E-A841-22A3F097607F}" dt="2023-02-20T15:30:36.333" v="188" actId="1076"/>
          <ac:picMkLst>
            <pc:docMk/>
            <pc:sldMk cId="14811285" sldId="513"/>
            <ac:picMk id="19" creationId="{3C90DBC1-A129-934A-0439-84CE0961CDDB}"/>
          </ac:picMkLst>
        </pc:picChg>
      </pc:sldChg>
      <pc:sldChg chg="add del">
        <pc:chgData name="Nora Lardiés Miazza AIMPLAS" userId="1701b1b7-4cd8-4752-84c7-b594336a8ec5" providerId="ADAL" clId="{425D14A4-B5DC-484E-A841-22A3F097607F}" dt="2023-02-20T15:20:40.845" v="130" actId="47"/>
        <pc:sldMkLst>
          <pc:docMk/>
          <pc:sldMk cId="3938887625" sldId="513"/>
        </pc:sldMkLst>
      </pc:sldChg>
      <pc:sldChg chg="delSp add del mod">
        <pc:chgData name="Nora Lardiés Miazza AIMPLAS" userId="1701b1b7-4cd8-4752-84c7-b594336a8ec5" providerId="ADAL" clId="{425D14A4-B5DC-484E-A841-22A3F097607F}" dt="2023-02-20T15:39:01.574" v="248" actId="47"/>
        <pc:sldMkLst>
          <pc:docMk/>
          <pc:sldMk cId="841879738" sldId="514"/>
        </pc:sldMkLst>
        <pc:spChg chg="del">
          <ac:chgData name="Nora Lardiés Miazza AIMPLAS" userId="1701b1b7-4cd8-4752-84c7-b594336a8ec5" providerId="ADAL" clId="{425D14A4-B5DC-484E-A841-22A3F097607F}" dt="2023-02-20T15:38:21.879" v="236" actId="21"/>
          <ac:spMkLst>
            <pc:docMk/>
            <pc:sldMk cId="841879738" sldId="514"/>
            <ac:spMk id="7" creationId="{A74564D1-DF30-45CB-A41A-AEB54D84B11D}"/>
          </ac:spMkLst>
        </pc:spChg>
      </pc:sldChg>
      <pc:sldChg chg="addSp delSp modSp add mod ord delAnim">
        <pc:chgData name="Nora Lardiés Miazza AIMPLAS" userId="1701b1b7-4cd8-4752-84c7-b594336a8ec5" providerId="ADAL" clId="{425D14A4-B5DC-484E-A841-22A3F097607F}" dt="2023-02-20T15:38:03.775" v="232"/>
        <pc:sldMkLst>
          <pc:docMk/>
          <pc:sldMk cId="1434961752" sldId="515"/>
        </pc:sldMkLst>
        <pc:spChg chg="del">
          <ac:chgData name="Nora Lardiés Miazza AIMPLAS" userId="1701b1b7-4cd8-4752-84c7-b594336a8ec5" providerId="ADAL" clId="{425D14A4-B5DC-484E-A841-22A3F097607F}" dt="2023-02-20T15:32:33.048" v="199" actId="478"/>
          <ac:spMkLst>
            <pc:docMk/>
            <pc:sldMk cId="1434961752" sldId="515"/>
            <ac:spMk id="2" creationId="{581E8F69-3224-46DC-8645-F9F221F47316}"/>
          </ac:spMkLst>
        </pc:spChg>
        <pc:spChg chg="add mod">
          <ac:chgData name="Nora Lardiés Miazza AIMPLAS" userId="1701b1b7-4cd8-4752-84c7-b594336a8ec5" providerId="ADAL" clId="{425D14A4-B5DC-484E-A841-22A3F097607F}" dt="2023-02-20T15:35:49.838" v="227" actId="1076"/>
          <ac:spMkLst>
            <pc:docMk/>
            <pc:sldMk cId="1434961752" sldId="515"/>
            <ac:spMk id="9" creationId="{87B2FEFF-5387-7D78-3C2E-9A4F3765D44E}"/>
          </ac:spMkLst>
        </pc:spChg>
        <pc:spChg chg="del">
          <ac:chgData name="Nora Lardiés Miazza AIMPLAS" userId="1701b1b7-4cd8-4752-84c7-b594336a8ec5" providerId="ADAL" clId="{425D14A4-B5DC-484E-A841-22A3F097607F}" dt="2023-02-20T15:32:25.590" v="194" actId="478"/>
          <ac:spMkLst>
            <pc:docMk/>
            <pc:sldMk cId="1434961752" sldId="515"/>
            <ac:spMk id="16" creationId="{79051C16-CFA6-99AE-C9F8-C8F894D34FCB}"/>
          </ac:spMkLst>
        </pc:spChg>
        <pc:spChg chg="del">
          <ac:chgData name="Nora Lardiés Miazza AIMPLAS" userId="1701b1b7-4cd8-4752-84c7-b594336a8ec5" providerId="ADAL" clId="{425D14A4-B5DC-484E-A841-22A3F097607F}" dt="2023-02-20T15:32:24.609" v="193" actId="478"/>
          <ac:spMkLst>
            <pc:docMk/>
            <pc:sldMk cId="1434961752" sldId="515"/>
            <ac:spMk id="17" creationId="{F4BBC5A2-CFF8-9F14-22D8-1CAAAE346A92}"/>
          </ac:spMkLst>
        </pc:spChg>
        <pc:spChg chg="add mod">
          <ac:chgData name="Nora Lardiés Miazza AIMPLAS" userId="1701b1b7-4cd8-4752-84c7-b594336a8ec5" providerId="ADAL" clId="{425D14A4-B5DC-484E-A841-22A3F097607F}" dt="2023-02-20T15:35:54.351" v="228" actId="1076"/>
          <ac:spMkLst>
            <pc:docMk/>
            <pc:sldMk cId="1434961752" sldId="515"/>
            <ac:spMk id="20" creationId="{9CD3C8DA-3519-F2AE-C466-8DF7E9738B2F}"/>
          </ac:spMkLst>
        </pc:spChg>
        <pc:graphicFrameChg chg="add del mod">
          <ac:chgData name="Nora Lardiés Miazza AIMPLAS" userId="1701b1b7-4cd8-4752-84c7-b594336a8ec5" providerId="ADAL" clId="{425D14A4-B5DC-484E-A841-22A3F097607F}" dt="2023-02-20T15:35:37.439" v="224" actId="478"/>
          <ac:graphicFrameMkLst>
            <pc:docMk/>
            <pc:sldMk cId="1434961752" sldId="515"/>
            <ac:graphicFrameMk id="7" creationId="{AA5937BC-3163-9905-8ACF-494F36D61581}"/>
          </ac:graphicFrameMkLst>
        </pc:graphicFrameChg>
        <pc:picChg chg="add mod">
          <ac:chgData name="Nora Lardiés Miazza AIMPLAS" userId="1701b1b7-4cd8-4752-84c7-b594336a8ec5" providerId="ADAL" clId="{425D14A4-B5DC-484E-A841-22A3F097607F}" dt="2023-02-20T15:35:45.023" v="226" actId="1076"/>
          <ac:picMkLst>
            <pc:docMk/>
            <pc:sldMk cId="1434961752" sldId="515"/>
            <ac:picMk id="4" creationId="{957AD714-58A0-42B5-69CB-6E0347AB7803}"/>
          </ac:picMkLst>
        </pc:picChg>
        <pc:picChg chg="add del mod">
          <ac:chgData name="Nora Lardiés Miazza AIMPLAS" userId="1701b1b7-4cd8-4752-84c7-b594336a8ec5" providerId="ADAL" clId="{425D14A4-B5DC-484E-A841-22A3F097607F}" dt="2023-02-20T15:34:11.511" v="208" actId="1076"/>
          <ac:picMkLst>
            <pc:docMk/>
            <pc:sldMk cId="1434961752" sldId="515"/>
            <ac:picMk id="11" creationId="{D9C07A84-65B3-4C24-B03E-5F964197EC5C}"/>
          </ac:picMkLst>
        </pc:picChg>
        <pc:picChg chg="mod">
          <ac:chgData name="Nora Lardiés Miazza AIMPLAS" userId="1701b1b7-4cd8-4752-84c7-b594336a8ec5" providerId="ADAL" clId="{425D14A4-B5DC-484E-A841-22A3F097607F}" dt="2023-02-20T15:34:13.719" v="209" actId="1076"/>
          <ac:picMkLst>
            <pc:docMk/>
            <pc:sldMk cId="1434961752" sldId="515"/>
            <ac:picMk id="14" creationId="{43724662-DABA-4A7F-9D6F-E3D9C14C03F8}"/>
          </ac:picMkLst>
        </pc:picChg>
        <pc:picChg chg="del">
          <ac:chgData name="Nora Lardiés Miazza AIMPLAS" userId="1701b1b7-4cd8-4752-84c7-b594336a8ec5" providerId="ADAL" clId="{425D14A4-B5DC-484E-A841-22A3F097607F}" dt="2023-02-20T15:32:22.911" v="192" actId="478"/>
          <ac:picMkLst>
            <pc:docMk/>
            <pc:sldMk cId="1434961752" sldId="515"/>
            <ac:picMk id="15" creationId="{F52B8C22-E68D-F01B-087C-D30DCF8DE4CF}"/>
          </ac:picMkLst>
        </pc:picChg>
        <pc:picChg chg="add del mod">
          <ac:chgData name="Nora Lardiés Miazza AIMPLAS" userId="1701b1b7-4cd8-4752-84c7-b594336a8ec5" providerId="ADAL" clId="{425D14A4-B5DC-484E-A841-22A3F097607F}" dt="2023-02-20T15:34:09.870" v="207" actId="1076"/>
          <ac:picMkLst>
            <pc:docMk/>
            <pc:sldMk cId="1434961752" sldId="515"/>
            <ac:picMk id="19" creationId="{3C90DBC1-A129-934A-0439-84CE0961CDDB}"/>
          </ac:picMkLst>
        </pc:picChg>
      </pc:sldChg>
      <pc:sldChg chg="addSp delSp modSp add mod">
        <pc:chgData name="Nora Lardiés Miazza AIMPLAS" userId="1701b1b7-4cd8-4752-84c7-b594336a8ec5" providerId="ADAL" clId="{425D14A4-B5DC-484E-A841-22A3F097607F}" dt="2023-02-20T15:38:56.959" v="247" actId="1076"/>
        <pc:sldMkLst>
          <pc:docMk/>
          <pc:sldMk cId="2924398536" sldId="516"/>
        </pc:sldMkLst>
        <pc:spChg chg="add mod">
          <ac:chgData name="Nora Lardiés Miazza AIMPLAS" userId="1701b1b7-4cd8-4752-84c7-b594336a8ec5" providerId="ADAL" clId="{425D14A4-B5DC-484E-A841-22A3F097607F}" dt="2023-02-20T15:38:56.959" v="247" actId="1076"/>
          <ac:spMkLst>
            <pc:docMk/>
            <pc:sldMk cId="2924398536" sldId="516"/>
            <ac:spMk id="2" creationId="{18C6A598-949A-0C6D-CF1A-F789C6DA1DC7}"/>
          </ac:spMkLst>
        </pc:spChg>
        <pc:spChg chg="del">
          <ac:chgData name="Nora Lardiés Miazza AIMPLAS" userId="1701b1b7-4cd8-4752-84c7-b594336a8ec5" providerId="ADAL" clId="{425D14A4-B5DC-484E-A841-22A3F097607F}" dt="2023-02-20T15:38:30.232" v="238" actId="478"/>
          <ac:spMkLst>
            <pc:docMk/>
            <pc:sldMk cId="2924398536" sldId="516"/>
            <ac:spMk id="9" creationId="{87B2FEFF-5387-7D78-3C2E-9A4F3765D44E}"/>
          </ac:spMkLst>
        </pc:spChg>
        <pc:spChg chg="del">
          <ac:chgData name="Nora Lardiés Miazza AIMPLAS" userId="1701b1b7-4cd8-4752-84c7-b594336a8ec5" providerId="ADAL" clId="{425D14A4-B5DC-484E-A841-22A3F097607F}" dt="2023-02-20T15:38:27.948" v="237" actId="478"/>
          <ac:spMkLst>
            <pc:docMk/>
            <pc:sldMk cId="2924398536" sldId="516"/>
            <ac:spMk id="20" creationId="{9CD3C8DA-3519-F2AE-C466-8DF7E9738B2F}"/>
          </ac:spMkLst>
        </pc:spChg>
      </pc:sldChg>
      <pc:sldMasterChg chg="addSldLayout delSldLayout modSldLayout">
        <pc:chgData name="Nora Lardiés Miazza AIMPLAS" userId="1701b1b7-4cd8-4752-84c7-b594336a8ec5" providerId="ADAL" clId="{425D14A4-B5DC-484E-A841-22A3F097607F}" dt="2023-02-20T15:20:40.845" v="130" actId="47"/>
        <pc:sldMasterMkLst>
          <pc:docMk/>
          <pc:sldMasterMk cId="2952815798" sldId="2147483816"/>
        </pc:sldMasterMkLst>
        <pc:sldLayoutChg chg="del">
          <pc:chgData name="Nora Lardiés Miazza AIMPLAS" userId="1701b1b7-4cd8-4752-84c7-b594336a8ec5" providerId="ADAL" clId="{425D14A4-B5DC-484E-A841-22A3F097607F}" dt="2023-02-20T15:20:40.845" v="130" actId="47"/>
          <pc:sldLayoutMkLst>
            <pc:docMk/>
            <pc:sldMasterMk cId="2952815798" sldId="2147483816"/>
            <pc:sldLayoutMk cId="2594100703" sldId="2147483834"/>
          </pc:sldLayoutMkLst>
        </pc:sldLayoutChg>
        <pc:sldLayoutChg chg="new mod">
          <pc:chgData name="Nora Lardiés Miazza AIMPLAS" userId="1701b1b7-4cd8-4752-84c7-b594336a8ec5" providerId="ADAL" clId="{425D14A4-B5DC-484E-A841-22A3F097607F}" dt="2023-02-20T15:06:36.483" v="87" actId="11236"/>
          <pc:sldLayoutMkLst>
            <pc:docMk/>
            <pc:sldMasterMk cId="2952815798" sldId="2147483816"/>
            <pc:sldLayoutMk cId="3943901263" sldId="214748383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170B5A-E9B2-4EF1-A937-F3B1E75968A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7629810-4CAC-4CD1-BAF8-108813442627}">
      <dgm:prSet phldrT="[Texto]"/>
      <dgm:spPr/>
      <dgm:t>
        <a:bodyPr/>
        <a:lstStyle/>
        <a:p>
          <a:r>
            <a:rPr lang="es-ES" dirty="0"/>
            <a:t>MECHANICAL RECYCLING</a:t>
          </a:r>
        </a:p>
      </dgm:t>
    </dgm:pt>
    <dgm:pt modelId="{780276A4-19D5-45C5-85BA-4A5F3F45EEC0}" type="parTrans" cxnId="{D2DE4077-2934-4203-99C6-D9B7E038E2B3}">
      <dgm:prSet/>
      <dgm:spPr/>
      <dgm:t>
        <a:bodyPr/>
        <a:lstStyle/>
        <a:p>
          <a:endParaRPr lang="es-ES"/>
        </a:p>
      </dgm:t>
    </dgm:pt>
    <dgm:pt modelId="{4126EC27-6F06-4E03-8CE7-786A5FD10317}" type="sibTrans" cxnId="{D2DE4077-2934-4203-99C6-D9B7E038E2B3}">
      <dgm:prSet/>
      <dgm:spPr/>
      <dgm:t>
        <a:bodyPr/>
        <a:lstStyle/>
        <a:p>
          <a:endParaRPr lang="es-ES"/>
        </a:p>
      </dgm:t>
    </dgm:pt>
    <dgm:pt modelId="{5347EFE6-D20C-4C86-8DD3-60A2F2107830}">
      <dgm:prSet phldrT="[Texto]"/>
      <dgm:spPr/>
      <dgm:t>
        <a:bodyPr/>
        <a:lstStyle/>
        <a:p>
          <a:r>
            <a:rPr lang="es-ES" dirty="0"/>
            <a:t>SOLVOLYSIS</a:t>
          </a:r>
        </a:p>
      </dgm:t>
    </dgm:pt>
    <dgm:pt modelId="{E0AC2ACF-90C6-424F-9DFF-5A62BC478C19}" type="parTrans" cxnId="{21FE1B15-7D31-4A8E-A5A9-3C1B08C7FBBF}">
      <dgm:prSet/>
      <dgm:spPr/>
      <dgm:t>
        <a:bodyPr/>
        <a:lstStyle/>
        <a:p>
          <a:endParaRPr lang="es-ES"/>
        </a:p>
      </dgm:t>
    </dgm:pt>
    <dgm:pt modelId="{ADA6CCF5-4105-4B5E-8100-F60DE548F9C5}" type="sibTrans" cxnId="{21FE1B15-7D31-4A8E-A5A9-3C1B08C7FBBF}">
      <dgm:prSet/>
      <dgm:spPr/>
      <dgm:t>
        <a:bodyPr/>
        <a:lstStyle/>
        <a:p>
          <a:endParaRPr lang="es-ES"/>
        </a:p>
      </dgm:t>
    </dgm:pt>
    <dgm:pt modelId="{256FB4B1-4B14-426C-BEA1-7D7210268FC7}">
      <dgm:prSet/>
      <dgm:spPr/>
      <dgm:t>
        <a:bodyPr/>
        <a:lstStyle/>
        <a:p>
          <a:r>
            <a:rPr lang="es-ES"/>
            <a:t>DISSOLUTION</a:t>
          </a:r>
        </a:p>
      </dgm:t>
    </dgm:pt>
    <dgm:pt modelId="{6E74B821-43D0-46B7-9A44-2E12B483603D}" type="parTrans" cxnId="{48EE4E4D-5C72-4F7F-9743-ADBA48A07D5B}">
      <dgm:prSet/>
      <dgm:spPr/>
      <dgm:t>
        <a:bodyPr/>
        <a:lstStyle/>
        <a:p>
          <a:endParaRPr lang="es-ES"/>
        </a:p>
      </dgm:t>
    </dgm:pt>
    <dgm:pt modelId="{B8FA1006-2982-4402-9144-42E5189AEBEB}" type="sibTrans" cxnId="{48EE4E4D-5C72-4F7F-9743-ADBA48A07D5B}">
      <dgm:prSet/>
      <dgm:spPr/>
      <dgm:t>
        <a:bodyPr/>
        <a:lstStyle/>
        <a:p>
          <a:endParaRPr lang="es-ES"/>
        </a:p>
      </dgm:t>
    </dgm:pt>
    <dgm:pt modelId="{3CF1B090-1142-407F-8236-AA91912948F4}">
      <dgm:prSet/>
      <dgm:spPr/>
      <dgm:t>
        <a:bodyPr/>
        <a:lstStyle/>
        <a:p>
          <a:r>
            <a:rPr lang="es-ES"/>
            <a:t>CLASSIC PYROLYSIS</a:t>
          </a:r>
          <a:endParaRPr lang="es-ES" dirty="0"/>
        </a:p>
      </dgm:t>
    </dgm:pt>
    <dgm:pt modelId="{07587483-AB89-4AAC-B7D5-1F57881D6A47}" type="parTrans" cxnId="{B9074920-5E03-4D1D-A86F-836CF64BCE0C}">
      <dgm:prSet/>
      <dgm:spPr/>
      <dgm:t>
        <a:bodyPr/>
        <a:lstStyle/>
        <a:p>
          <a:endParaRPr lang="es-ES"/>
        </a:p>
      </dgm:t>
    </dgm:pt>
    <dgm:pt modelId="{C09D211E-EDB3-44CD-93B1-B77E038B57BC}" type="sibTrans" cxnId="{B9074920-5E03-4D1D-A86F-836CF64BCE0C}">
      <dgm:prSet/>
      <dgm:spPr/>
      <dgm:t>
        <a:bodyPr/>
        <a:lstStyle/>
        <a:p>
          <a:endParaRPr lang="es-ES"/>
        </a:p>
      </dgm:t>
    </dgm:pt>
    <dgm:pt modelId="{014BB7BE-6EBE-449A-9D1F-872C0054CFD1}" type="pres">
      <dgm:prSet presAssocID="{91170B5A-E9B2-4EF1-A937-F3B1E75968A6}" presName="linearFlow" presStyleCnt="0">
        <dgm:presLayoutVars>
          <dgm:dir/>
          <dgm:resizeHandles val="exact"/>
        </dgm:presLayoutVars>
      </dgm:prSet>
      <dgm:spPr/>
    </dgm:pt>
    <dgm:pt modelId="{3C07394D-7E92-4A87-B4E0-0965D11BE661}" type="pres">
      <dgm:prSet presAssocID="{D7629810-4CAC-4CD1-BAF8-108813442627}" presName="composite" presStyleCnt="0"/>
      <dgm:spPr/>
    </dgm:pt>
    <dgm:pt modelId="{02B732BC-05C3-46E1-A5A0-DA7EF081827B}" type="pres">
      <dgm:prSet presAssocID="{D7629810-4CAC-4CD1-BAF8-108813442627}" presName="imgShp" presStyleLbl="fgImgPlace1" presStyleIdx="0" presStyleCnt="4"/>
      <dgm:spPr/>
    </dgm:pt>
    <dgm:pt modelId="{EDC918F1-0D09-42E8-97B1-C7BB3854E942}" type="pres">
      <dgm:prSet presAssocID="{D7629810-4CAC-4CD1-BAF8-108813442627}" presName="txShp" presStyleLbl="node1" presStyleIdx="0" presStyleCnt="4">
        <dgm:presLayoutVars>
          <dgm:bulletEnabled val="1"/>
        </dgm:presLayoutVars>
      </dgm:prSet>
      <dgm:spPr/>
    </dgm:pt>
    <dgm:pt modelId="{CCDE53F5-BD6A-4488-8790-027E5EBC8663}" type="pres">
      <dgm:prSet presAssocID="{4126EC27-6F06-4E03-8CE7-786A5FD10317}" presName="spacing" presStyleCnt="0"/>
      <dgm:spPr/>
    </dgm:pt>
    <dgm:pt modelId="{48B51190-F464-45A6-A982-9CE390E52AF5}" type="pres">
      <dgm:prSet presAssocID="{3CF1B090-1142-407F-8236-AA91912948F4}" presName="composite" presStyleCnt="0"/>
      <dgm:spPr/>
    </dgm:pt>
    <dgm:pt modelId="{56505875-C796-4E80-9A69-E47C816C8C74}" type="pres">
      <dgm:prSet presAssocID="{3CF1B090-1142-407F-8236-AA91912948F4}" presName="imgShp" presStyleLbl="fgImgPlace1" presStyleIdx="1" presStyleCnt="4"/>
      <dgm:spPr/>
    </dgm:pt>
    <dgm:pt modelId="{E38A75F3-5488-48ED-A48D-ABA89BC5794F}" type="pres">
      <dgm:prSet presAssocID="{3CF1B090-1142-407F-8236-AA91912948F4}" presName="txShp" presStyleLbl="node1" presStyleIdx="1" presStyleCnt="4">
        <dgm:presLayoutVars>
          <dgm:bulletEnabled val="1"/>
        </dgm:presLayoutVars>
      </dgm:prSet>
      <dgm:spPr/>
    </dgm:pt>
    <dgm:pt modelId="{A1B19D9C-7189-4545-BCE6-B5B05A37A334}" type="pres">
      <dgm:prSet presAssocID="{C09D211E-EDB3-44CD-93B1-B77E038B57BC}" presName="spacing" presStyleCnt="0"/>
      <dgm:spPr/>
    </dgm:pt>
    <dgm:pt modelId="{E3F14FF5-7183-4087-8E8F-A1FCB91F0B84}" type="pres">
      <dgm:prSet presAssocID="{5347EFE6-D20C-4C86-8DD3-60A2F2107830}" presName="composite" presStyleCnt="0"/>
      <dgm:spPr/>
    </dgm:pt>
    <dgm:pt modelId="{A9C38A77-F574-45D0-998E-466B7587CA3E}" type="pres">
      <dgm:prSet presAssocID="{5347EFE6-D20C-4C86-8DD3-60A2F2107830}" presName="imgShp" presStyleLbl="fgImgPlace1" presStyleIdx="2" presStyleCnt="4"/>
      <dgm:spPr/>
    </dgm:pt>
    <dgm:pt modelId="{9AEF3445-665C-408E-825B-03CA0E2A84D5}" type="pres">
      <dgm:prSet presAssocID="{5347EFE6-D20C-4C86-8DD3-60A2F2107830}" presName="txShp" presStyleLbl="node1" presStyleIdx="2" presStyleCnt="4">
        <dgm:presLayoutVars>
          <dgm:bulletEnabled val="1"/>
        </dgm:presLayoutVars>
      </dgm:prSet>
      <dgm:spPr/>
    </dgm:pt>
    <dgm:pt modelId="{CA6F626F-B246-43AB-A158-E7ECAC24B43D}" type="pres">
      <dgm:prSet presAssocID="{ADA6CCF5-4105-4B5E-8100-F60DE548F9C5}" presName="spacing" presStyleCnt="0"/>
      <dgm:spPr/>
    </dgm:pt>
    <dgm:pt modelId="{B656D335-92B5-405A-ABE5-7FC8A2FB3CCA}" type="pres">
      <dgm:prSet presAssocID="{256FB4B1-4B14-426C-BEA1-7D7210268FC7}" presName="composite" presStyleCnt="0"/>
      <dgm:spPr/>
    </dgm:pt>
    <dgm:pt modelId="{EED3868E-4C61-43AD-956C-6F1E9CF51DBA}" type="pres">
      <dgm:prSet presAssocID="{256FB4B1-4B14-426C-BEA1-7D7210268FC7}" presName="imgShp" presStyleLbl="fgImgPlace1" presStyleIdx="3" presStyleCnt="4"/>
      <dgm:spPr/>
    </dgm:pt>
    <dgm:pt modelId="{4F73CFCF-263C-4F15-83D2-7E7C89533CA9}" type="pres">
      <dgm:prSet presAssocID="{256FB4B1-4B14-426C-BEA1-7D7210268FC7}" presName="txShp" presStyleLbl="node1" presStyleIdx="3" presStyleCnt="4">
        <dgm:presLayoutVars>
          <dgm:bulletEnabled val="1"/>
        </dgm:presLayoutVars>
      </dgm:prSet>
      <dgm:spPr/>
    </dgm:pt>
  </dgm:ptLst>
  <dgm:cxnLst>
    <dgm:cxn modelId="{21FE1B15-7D31-4A8E-A5A9-3C1B08C7FBBF}" srcId="{91170B5A-E9B2-4EF1-A937-F3B1E75968A6}" destId="{5347EFE6-D20C-4C86-8DD3-60A2F2107830}" srcOrd="2" destOrd="0" parTransId="{E0AC2ACF-90C6-424F-9DFF-5A62BC478C19}" sibTransId="{ADA6CCF5-4105-4B5E-8100-F60DE548F9C5}"/>
    <dgm:cxn modelId="{B9074920-5E03-4D1D-A86F-836CF64BCE0C}" srcId="{91170B5A-E9B2-4EF1-A937-F3B1E75968A6}" destId="{3CF1B090-1142-407F-8236-AA91912948F4}" srcOrd="1" destOrd="0" parTransId="{07587483-AB89-4AAC-B7D5-1F57881D6A47}" sibTransId="{C09D211E-EDB3-44CD-93B1-B77E038B57BC}"/>
    <dgm:cxn modelId="{D4066E3C-EEA7-41F9-B355-F8D2E83203F9}" type="presOf" srcId="{91170B5A-E9B2-4EF1-A937-F3B1E75968A6}" destId="{014BB7BE-6EBE-449A-9D1F-872C0054CFD1}" srcOrd="0" destOrd="0" presId="urn:microsoft.com/office/officeart/2005/8/layout/vList3"/>
    <dgm:cxn modelId="{48EE4E4D-5C72-4F7F-9743-ADBA48A07D5B}" srcId="{91170B5A-E9B2-4EF1-A937-F3B1E75968A6}" destId="{256FB4B1-4B14-426C-BEA1-7D7210268FC7}" srcOrd="3" destOrd="0" parTransId="{6E74B821-43D0-46B7-9A44-2E12B483603D}" sibTransId="{B8FA1006-2982-4402-9144-42E5189AEBEB}"/>
    <dgm:cxn modelId="{5F1FDC73-9A14-4E13-B61E-B3694B11D262}" type="presOf" srcId="{5347EFE6-D20C-4C86-8DD3-60A2F2107830}" destId="{9AEF3445-665C-408E-825B-03CA0E2A84D5}" srcOrd="0" destOrd="0" presId="urn:microsoft.com/office/officeart/2005/8/layout/vList3"/>
    <dgm:cxn modelId="{D2DE4077-2934-4203-99C6-D9B7E038E2B3}" srcId="{91170B5A-E9B2-4EF1-A937-F3B1E75968A6}" destId="{D7629810-4CAC-4CD1-BAF8-108813442627}" srcOrd="0" destOrd="0" parTransId="{780276A4-19D5-45C5-85BA-4A5F3F45EEC0}" sibTransId="{4126EC27-6F06-4E03-8CE7-786A5FD10317}"/>
    <dgm:cxn modelId="{4394B957-DD84-4B05-A520-C3E4FD6F71BD}" type="presOf" srcId="{D7629810-4CAC-4CD1-BAF8-108813442627}" destId="{EDC918F1-0D09-42E8-97B1-C7BB3854E942}" srcOrd="0" destOrd="0" presId="urn:microsoft.com/office/officeart/2005/8/layout/vList3"/>
    <dgm:cxn modelId="{C13E137C-250C-4C8B-A825-840C1196164E}" type="presOf" srcId="{3CF1B090-1142-407F-8236-AA91912948F4}" destId="{E38A75F3-5488-48ED-A48D-ABA89BC5794F}" srcOrd="0" destOrd="0" presId="urn:microsoft.com/office/officeart/2005/8/layout/vList3"/>
    <dgm:cxn modelId="{8A73DAF9-0793-4CD4-8D09-CA715B2B2B89}" type="presOf" srcId="{256FB4B1-4B14-426C-BEA1-7D7210268FC7}" destId="{4F73CFCF-263C-4F15-83D2-7E7C89533CA9}" srcOrd="0" destOrd="0" presId="urn:microsoft.com/office/officeart/2005/8/layout/vList3"/>
    <dgm:cxn modelId="{BD8D268E-E638-46A5-AFB6-B57C28365C4D}" type="presParOf" srcId="{014BB7BE-6EBE-449A-9D1F-872C0054CFD1}" destId="{3C07394D-7E92-4A87-B4E0-0965D11BE661}" srcOrd="0" destOrd="0" presId="urn:microsoft.com/office/officeart/2005/8/layout/vList3"/>
    <dgm:cxn modelId="{E7E59988-088E-4B7A-A6A6-BE3E81BCDD62}" type="presParOf" srcId="{3C07394D-7E92-4A87-B4E0-0965D11BE661}" destId="{02B732BC-05C3-46E1-A5A0-DA7EF081827B}" srcOrd="0" destOrd="0" presId="urn:microsoft.com/office/officeart/2005/8/layout/vList3"/>
    <dgm:cxn modelId="{35FE455A-2281-46D2-AD2F-BF0A13648DA2}" type="presParOf" srcId="{3C07394D-7E92-4A87-B4E0-0965D11BE661}" destId="{EDC918F1-0D09-42E8-97B1-C7BB3854E942}" srcOrd="1" destOrd="0" presId="urn:microsoft.com/office/officeart/2005/8/layout/vList3"/>
    <dgm:cxn modelId="{B1A789A0-16B5-47B2-85C2-DCD381CC6D4A}" type="presParOf" srcId="{014BB7BE-6EBE-449A-9D1F-872C0054CFD1}" destId="{CCDE53F5-BD6A-4488-8790-027E5EBC8663}" srcOrd="1" destOrd="0" presId="urn:microsoft.com/office/officeart/2005/8/layout/vList3"/>
    <dgm:cxn modelId="{DBD88914-1765-4978-B5B3-C2A671C6CAA9}" type="presParOf" srcId="{014BB7BE-6EBE-449A-9D1F-872C0054CFD1}" destId="{48B51190-F464-45A6-A982-9CE390E52AF5}" srcOrd="2" destOrd="0" presId="urn:microsoft.com/office/officeart/2005/8/layout/vList3"/>
    <dgm:cxn modelId="{D0EFBAD7-0C1D-4E81-9313-BC4530091FB5}" type="presParOf" srcId="{48B51190-F464-45A6-A982-9CE390E52AF5}" destId="{56505875-C796-4E80-9A69-E47C816C8C74}" srcOrd="0" destOrd="0" presId="urn:microsoft.com/office/officeart/2005/8/layout/vList3"/>
    <dgm:cxn modelId="{5CDBBA52-7D8D-49BF-B723-F9013407EADD}" type="presParOf" srcId="{48B51190-F464-45A6-A982-9CE390E52AF5}" destId="{E38A75F3-5488-48ED-A48D-ABA89BC5794F}" srcOrd="1" destOrd="0" presId="urn:microsoft.com/office/officeart/2005/8/layout/vList3"/>
    <dgm:cxn modelId="{C4CF9DE8-BF55-48CF-AD7A-4BB571E9FC78}" type="presParOf" srcId="{014BB7BE-6EBE-449A-9D1F-872C0054CFD1}" destId="{A1B19D9C-7189-4545-BCE6-B5B05A37A334}" srcOrd="3" destOrd="0" presId="urn:microsoft.com/office/officeart/2005/8/layout/vList3"/>
    <dgm:cxn modelId="{CAFC3E89-4919-4B1D-8D97-77D37AB93164}" type="presParOf" srcId="{014BB7BE-6EBE-449A-9D1F-872C0054CFD1}" destId="{E3F14FF5-7183-4087-8E8F-A1FCB91F0B84}" srcOrd="4" destOrd="0" presId="urn:microsoft.com/office/officeart/2005/8/layout/vList3"/>
    <dgm:cxn modelId="{5B30A6EE-296B-4C7B-B16C-0111080CA43A}" type="presParOf" srcId="{E3F14FF5-7183-4087-8E8F-A1FCB91F0B84}" destId="{A9C38A77-F574-45D0-998E-466B7587CA3E}" srcOrd="0" destOrd="0" presId="urn:microsoft.com/office/officeart/2005/8/layout/vList3"/>
    <dgm:cxn modelId="{BF9ECD48-C0D9-493C-9AC1-EBBED0D2A696}" type="presParOf" srcId="{E3F14FF5-7183-4087-8E8F-A1FCB91F0B84}" destId="{9AEF3445-665C-408E-825B-03CA0E2A84D5}" srcOrd="1" destOrd="0" presId="urn:microsoft.com/office/officeart/2005/8/layout/vList3"/>
    <dgm:cxn modelId="{3273327F-4794-4991-9900-768AA660C6B2}" type="presParOf" srcId="{014BB7BE-6EBE-449A-9D1F-872C0054CFD1}" destId="{CA6F626F-B246-43AB-A158-E7ECAC24B43D}" srcOrd="5" destOrd="0" presId="urn:microsoft.com/office/officeart/2005/8/layout/vList3"/>
    <dgm:cxn modelId="{A74C21D6-1696-4DD6-9509-0F3CFECFCD78}" type="presParOf" srcId="{014BB7BE-6EBE-449A-9D1F-872C0054CFD1}" destId="{B656D335-92B5-405A-ABE5-7FC8A2FB3CCA}" srcOrd="6" destOrd="0" presId="urn:microsoft.com/office/officeart/2005/8/layout/vList3"/>
    <dgm:cxn modelId="{F4D7DDB2-E565-4A93-8674-216D033CD64B}" type="presParOf" srcId="{B656D335-92B5-405A-ABE5-7FC8A2FB3CCA}" destId="{EED3868E-4C61-43AD-956C-6F1E9CF51DBA}" srcOrd="0" destOrd="0" presId="urn:microsoft.com/office/officeart/2005/8/layout/vList3"/>
    <dgm:cxn modelId="{DD524E90-E9CC-4997-90D7-B94B844AACF1}" type="presParOf" srcId="{B656D335-92B5-405A-ABE5-7FC8A2FB3CCA}" destId="{4F73CFCF-263C-4F15-83D2-7E7C89533C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918F1-0D09-42E8-97B1-C7BB3854E942}">
      <dsp:nvSpPr>
        <dsp:cNvPr id="0" name=""/>
        <dsp:cNvSpPr/>
      </dsp:nvSpPr>
      <dsp:spPr>
        <a:xfrm rot="10800000">
          <a:off x="1023808" y="413"/>
          <a:ext cx="3605997" cy="4621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783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MECHANICAL RECYCLING</a:t>
          </a:r>
        </a:p>
      </dsp:txBody>
      <dsp:txXfrm rot="10800000">
        <a:off x="1139338" y="413"/>
        <a:ext cx="3490467" cy="462121"/>
      </dsp:txXfrm>
    </dsp:sp>
    <dsp:sp modelId="{02B732BC-05C3-46E1-A5A0-DA7EF081827B}">
      <dsp:nvSpPr>
        <dsp:cNvPr id="0" name=""/>
        <dsp:cNvSpPr/>
      </dsp:nvSpPr>
      <dsp:spPr>
        <a:xfrm>
          <a:off x="792747" y="413"/>
          <a:ext cx="462121" cy="46212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8A75F3-5488-48ED-A48D-ABA89BC5794F}">
      <dsp:nvSpPr>
        <dsp:cNvPr id="0" name=""/>
        <dsp:cNvSpPr/>
      </dsp:nvSpPr>
      <dsp:spPr>
        <a:xfrm rot="10800000">
          <a:off x="1023808" y="600481"/>
          <a:ext cx="3605997" cy="4621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783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CLASSIC PYROLYSIS</a:t>
          </a:r>
          <a:endParaRPr lang="es-ES" sz="2200" kern="1200" dirty="0"/>
        </a:p>
      </dsp:txBody>
      <dsp:txXfrm rot="10800000">
        <a:off x="1139338" y="600481"/>
        <a:ext cx="3490467" cy="462121"/>
      </dsp:txXfrm>
    </dsp:sp>
    <dsp:sp modelId="{56505875-C796-4E80-9A69-E47C816C8C74}">
      <dsp:nvSpPr>
        <dsp:cNvPr id="0" name=""/>
        <dsp:cNvSpPr/>
      </dsp:nvSpPr>
      <dsp:spPr>
        <a:xfrm>
          <a:off x="792747" y="600481"/>
          <a:ext cx="462121" cy="46212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EF3445-665C-408E-825B-03CA0E2A84D5}">
      <dsp:nvSpPr>
        <dsp:cNvPr id="0" name=""/>
        <dsp:cNvSpPr/>
      </dsp:nvSpPr>
      <dsp:spPr>
        <a:xfrm rot="10800000">
          <a:off x="1023808" y="1200550"/>
          <a:ext cx="3605997" cy="4621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783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SOLVOLYSIS</a:t>
          </a:r>
        </a:p>
      </dsp:txBody>
      <dsp:txXfrm rot="10800000">
        <a:off x="1139338" y="1200550"/>
        <a:ext cx="3490467" cy="462121"/>
      </dsp:txXfrm>
    </dsp:sp>
    <dsp:sp modelId="{A9C38A77-F574-45D0-998E-466B7587CA3E}">
      <dsp:nvSpPr>
        <dsp:cNvPr id="0" name=""/>
        <dsp:cNvSpPr/>
      </dsp:nvSpPr>
      <dsp:spPr>
        <a:xfrm>
          <a:off x="792747" y="1200550"/>
          <a:ext cx="462121" cy="46212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3CFCF-263C-4F15-83D2-7E7C89533CA9}">
      <dsp:nvSpPr>
        <dsp:cNvPr id="0" name=""/>
        <dsp:cNvSpPr/>
      </dsp:nvSpPr>
      <dsp:spPr>
        <a:xfrm rot="10800000">
          <a:off x="1023808" y="1800618"/>
          <a:ext cx="3605997" cy="4621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783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DISSOLUTION</a:t>
          </a:r>
        </a:p>
      </dsp:txBody>
      <dsp:txXfrm rot="10800000">
        <a:off x="1139338" y="1800618"/>
        <a:ext cx="3490467" cy="462121"/>
      </dsp:txXfrm>
    </dsp:sp>
    <dsp:sp modelId="{EED3868E-4C61-43AD-956C-6F1E9CF51DBA}">
      <dsp:nvSpPr>
        <dsp:cNvPr id="0" name=""/>
        <dsp:cNvSpPr/>
      </dsp:nvSpPr>
      <dsp:spPr>
        <a:xfrm>
          <a:off x="792747" y="1800618"/>
          <a:ext cx="462121" cy="46212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63DBA17-ED03-2EAA-C87B-BCF75EAB2B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5C502D-43F9-6391-1E87-AE9B0CE709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B2487-02DF-4145-9111-13621303F368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D2BC2A-7618-7996-AB15-6635268C79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7AB729F-9460-01AE-29A1-F29E9FD8F1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6136C-DEBC-478C-8D4C-2200FB36C1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0407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06029-D8B2-4C33-BF30-64ABDF600BFE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2BFC4-1FB1-42D6-BEED-C2CF0D39A4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821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2BFC4-1FB1-42D6-BEED-C2CF0D39A4E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961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2BFC4-1FB1-42D6-BEED-C2CF0D39A4E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8739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2BFC4-1FB1-42D6-BEED-C2CF0D39A4E4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4256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This opens the door to industrial solvolysis processes with big reactors to maximize the length of the fibres recycled obtained.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2BFC4-1FB1-42D6-BEED-C2CF0D39A4E4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for 1 kg of basalt-</a:t>
            </a:r>
            <a:r>
              <a:rPr lang="en-US" sz="1200" dirty="0" err="1"/>
              <a:t>bioPFA</a:t>
            </a:r>
            <a:r>
              <a:rPr lang="en-US" sz="1200" dirty="0"/>
              <a:t> composite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2BFC4-1FB1-42D6-BEED-C2CF0D39A4E4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121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which can be explained by the significant heating energy requirements of the process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2BFC4-1FB1-42D6-BEED-C2CF0D39A4E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7436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172" y="6460258"/>
            <a:ext cx="629761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628" y="6460259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2D050"/>
                </a:solidFill>
              </a:defRPr>
            </a:lvl1pPr>
          </a:lstStyle>
          <a:p>
            <a:fld id="{26B784AB-7AE0-4C59-9B35-6D573CDC312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130A500-3ED0-4D02-B2EA-F86F1CC673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1202" y="234731"/>
            <a:ext cx="1072989" cy="676715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3364BD62-3BB6-4876-9E3D-53A9522FF42F}"/>
              </a:ext>
            </a:extLst>
          </p:cNvPr>
          <p:cNvSpPr txBox="1">
            <a:spLocks/>
          </p:cNvSpPr>
          <p:nvPr userDrawn="1"/>
        </p:nvSpPr>
        <p:spPr>
          <a:xfrm>
            <a:off x="11384828" y="6460257"/>
            <a:ext cx="6833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B784AB-7AE0-4C59-9B35-6D573CDC3124}" type="slidenum">
              <a:rPr lang="es-ES" smtClean="0">
                <a:solidFill>
                  <a:schemeClr val="tx1"/>
                </a:solidFill>
              </a:rPr>
              <a:pPr/>
              <a:t>‹Nº›</a:t>
            </a:fld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37376529-5B3A-4AE7-A612-A18289304D73}"/>
              </a:ext>
            </a:extLst>
          </p:cNvPr>
          <p:cNvGrpSpPr/>
          <p:nvPr userDrawn="1"/>
        </p:nvGrpSpPr>
        <p:grpSpPr>
          <a:xfrm>
            <a:off x="4072796" y="6417318"/>
            <a:ext cx="2651843" cy="376713"/>
            <a:chOff x="6611261" y="428953"/>
            <a:chExt cx="2651843" cy="376713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C7981A39-6E13-4FFF-B09B-629F29EF2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261" y="443715"/>
              <a:ext cx="1314450" cy="361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62C1EB10-E91A-4FC6-A3FC-6FA7DFEE7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8989" y="428953"/>
              <a:ext cx="1334115" cy="369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215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813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461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63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7751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5756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1708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160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646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6F0E7-3EEC-8C5B-3AEE-3C7A3C1B2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FCBC92-4713-B1CE-331E-E50EFEDF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EBEFAA1-0034-A65F-381B-53A728B50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9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85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7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299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84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57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95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634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26B784AB-7AE0-4C59-9B35-6D573CDC3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101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A3E1D-2A39-4B0E-970A-53423E93F2F0}" type="datetimeFigureOut">
              <a:rPr lang="es-ES" smtClean="0"/>
              <a:t>02/03/2023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796BF49-9E2E-477D-A455-799B58026545}"/>
              </a:ext>
            </a:extLst>
          </p:cNvPr>
          <p:cNvSpPr txBox="1">
            <a:spLocks/>
          </p:cNvSpPr>
          <p:nvPr userDrawn="1"/>
        </p:nvSpPr>
        <p:spPr>
          <a:xfrm>
            <a:off x="11301096" y="6404496"/>
            <a:ext cx="68333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B784AB-7AE0-4C59-9B35-6D573CDC3124}" type="slidenum">
              <a:rPr lang="es-ES" smtClean="0">
                <a:solidFill>
                  <a:schemeClr val="tx1"/>
                </a:solidFill>
              </a:rPr>
              <a:pPr/>
              <a:t>‹Nº›</a:t>
            </a:fld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1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0.png"/><Relationship Id="rId7" Type="http://schemas.openxmlformats.org/officeDocument/2006/relationships/diagramData" Target="../diagrams/data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diagramDrawing" Target="../diagrams/drawing1.xml"/><Relationship Id="rId5" Type="http://schemas.openxmlformats.org/officeDocument/2006/relationships/image" Target="../media/image14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1.png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10.png"/><Relationship Id="rId7" Type="http://schemas.openxmlformats.org/officeDocument/2006/relationships/image" Target="../media/image2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0.png"/><Relationship Id="rId7" Type="http://schemas.openxmlformats.org/officeDocument/2006/relationships/image" Target="../media/image29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0.png"/><Relationship Id="rId7" Type="http://schemas.openxmlformats.org/officeDocument/2006/relationships/image" Target="../media/image3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milkica.jovicic@tno.nl" TargetMode="External"/><Relationship Id="rId3" Type="http://schemas.openxmlformats.org/officeDocument/2006/relationships/hyperlink" Target="mailto:nlardies@aimplas.es" TargetMode="External"/><Relationship Id="rId7" Type="http://schemas.openxmlformats.org/officeDocument/2006/relationships/hyperlink" Target="mailto:lare.harvey@tno.n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pela.ferjan@tno.nl" TargetMode="External"/><Relationship Id="rId5" Type="http://schemas.openxmlformats.org/officeDocument/2006/relationships/hyperlink" Target="mailto:pouya.samani@tno.nl" TargetMode="External"/><Relationship Id="rId10" Type="http://schemas.openxmlformats.org/officeDocument/2006/relationships/image" Target="../media/image15.png"/><Relationship Id="rId4" Type="http://schemas.openxmlformats.org/officeDocument/2006/relationships/hyperlink" Target="mailto:sfita@aimplas.es" TargetMode="External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lor&#10;&#10;Descripción generada automáticamente">
            <a:extLst>
              <a:ext uri="{FF2B5EF4-FFF2-40B4-BE49-F238E27FC236}">
                <a16:creationId xmlns:a16="http://schemas.microsoft.com/office/drawing/2014/main" id="{FD15E2B9-304E-4C42-BA3D-F8C7DC143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6" r="7184"/>
          <a:stretch/>
        </p:blipFill>
        <p:spPr>
          <a:xfrm>
            <a:off x="980596" y="0"/>
            <a:ext cx="11211403" cy="685799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8089876-8BFD-4582-8D8B-75B9637EAF9E}"/>
              </a:ext>
            </a:extLst>
          </p:cNvPr>
          <p:cNvSpPr/>
          <p:nvPr/>
        </p:nvSpPr>
        <p:spPr>
          <a:xfrm>
            <a:off x="97971" y="-2178"/>
            <a:ext cx="3295933" cy="6860177"/>
          </a:xfrm>
          <a:custGeom>
            <a:avLst/>
            <a:gdLst>
              <a:gd name="connsiteX0" fmla="*/ 0 w 3290992"/>
              <a:gd name="connsiteY0" fmla="*/ 0 h 6858000"/>
              <a:gd name="connsiteX1" fmla="*/ 3290992 w 3290992"/>
              <a:gd name="connsiteY1" fmla="*/ 0 h 6858000"/>
              <a:gd name="connsiteX2" fmla="*/ 3290992 w 3290992"/>
              <a:gd name="connsiteY2" fmla="*/ 6858000 h 6858000"/>
              <a:gd name="connsiteX3" fmla="*/ 0 w 3290992"/>
              <a:gd name="connsiteY3" fmla="*/ 6858000 h 6858000"/>
              <a:gd name="connsiteX4" fmla="*/ 0 w 3290992"/>
              <a:gd name="connsiteY4" fmla="*/ 0 h 6858000"/>
              <a:gd name="connsiteX0" fmla="*/ 0 w 3290992"/>
              <a:gd name="connsiteY0" fmla="*/ 30480 h 6888480"/>
              <a:gd name="connsiteX1" fmla="*/ 2178472 w 3290992"/>
              <a:gd name="connsiteY1" fmla="*/ 0 h 6888480"/>
              <a:gd name="connsiteX2" fmla="*/ 3290992 w 3290992"/>
              <a:gd name="connsiteY2" fmla="*/ 6888480 h 6888480"/>
              <a:gd name="connsiteX3" fmla="*/ 0 w 3290992"/>
              <a:gd name="connsiteY3" fmla="*/ 6888480 h 6888480"/>
              <a:gd name="connsiteX4" fmla="*/ 0 w 3290992"/>
              <a:gd name="connsiteY4" fmla="*/ 30480 h 6888480"/>
              <a:gd name="connsiteX0" fmla="*/ 0 w 3900795"/>
              <a:gd name="connsiteY0" fmla="*/ 30480 h 6888480"/>
              <a:gd name="connsiteX1" fmla="*/ 2178472 w 3900795"/>
              <a:gd name="connsiteY1" fmla="*/ 0 h 6888480"/>
              <a:gd name="connsiteX2" fmla="*/ 3290992 w 3900795"/>
              <a:gd name="connsiteY2" fmla="*/ 6888480 h 6888480"/>
              <a:gd name="connsiteX3" fmla="*/ 0 w 3900795"/>
              <a:gd name="connsiteY3" fmla="*/ 6888480 h 6888480"/>
              <a:gd name="connsiteX4" fmla="*/ 0 w 3900795"/>
              <a:gd name="connsiteY4" fmla="*/ 30480 h 6888480"/>
              <a:gd name="connsiteX0" fmla="*/ 0 w 4236431"/>
              <a:gd name="connsiteY0" fmla="*/ 30480 h 6888480"/>
              <a:gd name="connsiteX1" fmla="*/ 2178472 w 4236431"/>
              <a:gd name="connsiteY1" fmla="*/ 0 h 6888480"/>
              <a:gd name="connsiteX2" fmla="*/ 3290992 w 4236431"/>
              <a:gd name="connsiteY2" fmla="*/ 6888480 h 6888480"/>
              <a:gd name="connsiteX3" fmla="*/ 0 w 4236431"/>
              <a:gd name="connsiteY3" fmla="*/ 6888480 h 6888480"/>
              <a:gd name="connsiteX4" fmla="*/ 0 w 4236431"/>
              <a:gd name="connsiteY4" fmla="*/ 30480 h 6888480"/>
              <a:gd name="connsiteX0" fmla="*/ 0 w 3855207"/>
              <a:gd name="connsiteY0" fmla="*/ 30480 h 6888480"/>
              <a:gd name="connsiteX1" fmla="*/ 2178472 w 3855207"/>
              <a:gd name="connsiteY1" fmla="*/ 0 h 6888480"/>
              <a:gd name="connsiteX2" fmla="*/ 3290992 w 3855207"/>
              <a:gd name="connsiteY2" fmla="*/ 6888480 h 6888480"/>
              <a:gd name="connsiteX3" fmla="*/ 0 w 3855207"/>
              <a:gd name="connsiteY3" fmla="*/ 6888480 h 6888480"/>
              <a:gd name="connsiteX4" fmla="*/ 0 w 3855207"/>
              <a:gd name="connsiteY4" fmla="*/ 30480 h 6888480"/>
              <a:gd name="connsiteX0" fmla="*/ 0 w 3823966"/>
              <a:gd name="connsiteY0" fmla="*/ 0 h 6858000"/>
              <a:gd name="connsiteX1" fmla="*/ 2102272 w 3823966"/>
              <a:gd name="connsiteY1" fmla="*/ 30480 h 6858000"/>
              <a:gd name="connsiteX2" fmla="*/ 3290992 w 3823966"/>
              <a:gd name="connsiteY2" fmla="*/ 6858000 h 6858000"/>
              <a:gd name="connsiteX3" fmla="*/ 0 w 3823966"/>
              <a:gd name="connsiteY3" fmla="*/ 6858000 h 6858000"/>
              <a:gd name="connsiteX4" fmla="*/ 0 w 3823966"/>
              <a:gd name="connsiteY4" fmla="*/ 0 h 6858000"/>
              <a:gd name="connsiteX0" fmla="*/ 0 w 3801586"/>
              <a:gd name="connsiteY0" fmla="*/ 10341 h 6868341"/>
              <a:gd name="connsiteX1" fmla="*/ 2045122 w 3801586"/>
              <a:gd name="connsiteY1" fmla="*/ 0 h 6868341"/>
              <a:gd name="connsiteX2" fmla="*/ 3290992 w 3801586"/>
              <a:gd name="connsiteY2" fmla="*/ 6868341 h 6868341"/>
              <a:gd name="connsiteX3" fmla="*/ 0 w 3801586"/>
              <a:gd name="connsiteY3" fmla="*/ 6868341 h 6868341"/>
              <a:gd name="connsiteX4" fmla="*/ 0 w 3801586"/>
              <a:gd name="connsiteY4" fmla="*/ 10341 h 6868341"/>
              <a:gd name="connsiteX0" fmla="*/ 0 w 3801586"/>
              <a:gd name="connsiteY0" fmla="*/ 10341 h 6868341"/>
              <a:gd name="connsiteX1" fmla="*/ 2045122 w 3801586"/>
              <a:gd name="connsiteY1" fmla="*/ 0 h 6868341"/>
              <a:gd name="connsiteX2" fmla="*/ 3290992 w 3801586"/>
              <a:gd name="connsiteY2" fmla="*/ 6868341 h 6868341"/>
              <a:gd name="connsiteX3" fmla="*/ 0 w 3801586"/>
              <a:gd name="connsiteY3" fmla="*/ 6868341 h 6868341"/>
              <a:gd name="connsiteX4" fmla="*/ 0 w 3801586"/>
              <a:gd name="connsiteY4" fmla="*/ 10341 h 6868341"/>
              <a:gd name="connsiteX0" fmla="*/ 0 w 3811067"/>
              <a:gd name="connsiteY0" fmla="*/ 2177 h 6860177"/>
              <a:gd name="connsiteX1" fmla="*/ 2069615 w 3811067"/>
              <a:gd name="connsiteY1" fmla="*/ 0 h 6860177"/>
              <a:gd name="connsiteX2" fmla="*/ 3290992 w 3811067"/>
              <a:gd name="connsiteY2" fmla="*/ 6860177 h 6860177"/>
              <a:gd name="connsiteX3" fmla="*/ 0 w 3811067"/>
              <a:gd name="connsiteY3" fmla="*/ 6860177 h 6860177"/>
              <a:gd name="connsiteX4" fmla="*/ 0 w 3811067"/>
              <a:gd name="connsiteY4" fmla="*/ 2177 h 686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1067" h="6860177">
                <a:moveTo>
                  <a:pt x="0" y="2177"/>
                </a:moveTo>
                <a:lnTo>
                  <a:pt x="2069615" y="0"/>
                </a:lnTo>
                <a:cubicBezTo>
                  <a:pt x="4360695" y="4384040"/>
                  <a:pt x="3956472" y="5066937"/>
                  <a:pt x="3290992" y="6860177"/>
                </a:cubicBezTo>
                <a:lnTo>
                  <a:pt x="0" y="6860177"/>
                </a:lnTo>
                <a:lnTo>
                  <a:pt x="0" y="2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9FE1663-BC22-4CC7-8136-CB9BED5BF012}"/>
              </a:ext>
            </a:extLst>
          </p:cNvPr>
          <p:cNvSpPr txBox="1"/>
          <p:nvPr/>
        </p:nvSpPr>
        <p:spPr>
          <a:xfrm>
            <a:off x="4128844" y="1825851"/>
            <a:ext cx="5446261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END OF LIFE SOLUTIONS FOR BIOMATERIALS</a:t>
            </a:r>
          </a:p>
          <a:p>
            <a:pPr algn="ctr">
              <a:spcAft>
                <a:spcPts val="1800"/>
              </a:spcAft>
            </a:pPr>
            <a:r>
              <a:rPr lang="en-US" sz="2200" b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JTI-CS2-2019-CFP10-AIR-03-07</a:t>
            </a:r>
          </a:p>
          <a:p>
            <a:pPr algn="ctr">
              <a:spcAft>
                <a:spcPts val="1800"/>
              </a:spcAft>
            </a:pPr>
            <a:endParaRPr lang="en-US" sz="2200" b="1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Workshop 2nd March 2023</a:t>
            </a:r>
          </a:p>
          <a:p>
            <a:pPr algn="ctr">
              <a:spcAft>
                <a:spcPts val="1800"/>
              </a:spcAft>
            </a:pPr>
            <a:r>
              <a:rPr lang="en-US" sz="220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Nora Lardiés Miazza nlardies@aimplas.es</a:t>
            </a:r>
          </a:p>
          <a:p>
            <a:pPr algn="ctr">
              <a:spcAft>
                <a:spcPts val="1800"/>
              </a:spcAft>
            </a:pPr>
            <a:r>
              <a:rPr lang="en-US" sz="220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AIMPLAS</a:t>
            </a:r>
          </a:p>
        </p:txBody>
      </p:sp>
      <p:pic>
        <p:nvPicPr>
          <p:cNvPr id="10" name="Imagen 9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7985303-B017-4EDD-8B62-8E0DE18F3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1" y="5981971"/>
            <a:ext cx="1908000" cy="340234"/>
          </a:xfrm>
          <a:prstGeom prst="rect">
            <a:avLst/>
          </a:prstGeom>
        </p:spPr>
      </p:pic>
      <p:pic>
        <p:nvPicPr>
          <p:cNvPr id="19" name="Imagen 18" descr="Imagen que contiene objeto, cuchillo, luz&#10;&#10;Descripción generada automáticamente">
            <a:extLst>
              <a:ext uri="{FF2B5EF4-FFF2-40B4-BE49-F238E27FC236}">
                <a16:creationId xmlns:a16="http://schemas.microsoft.com/office/drawing/2014/main" id="{07E805AF-18B1-4AF5-81B3-459932B91A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/>
          <a:stretch/>
        </p:blipFill>
        <p:spPr>
          <a:xfrm>
            <a:off x="1200981" y="0"/>
            <a:ext cx="2927863" cy="70485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EBF5397-4288-C3D0-E836-DFC17A1A0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686" y="1509896"/>
            <a:ext cx="1977733" cy="3776224"/>
          </a:xfrm>
          <a:prstGeom prst="rect">
            <a:avLst/>
          </a:prstGeom>
        </p:spPr>
      </p:pic>
      <p:pic>
        <p:nvPicPr>
          <p:cNvPr id="2" name="Imagen 1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7CA53190-AA0F-A9C5-E0F7-10E6F34AC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54" y="320123"/>
            <a:ext cx="3067384" cy="118977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2FDBCD-43B9-1196-5B76-D76FFD95C1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851" y="6105340"/>
            <a:ext cx="729765" cy="60476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5ADCD45-0D71-64D5-1F42-0BEC28147BF9}"/>
              </a:ext>
            </a:extLst>
          </p:cNvPr>
          <p:cNvSpPr txBox="1"/>
          <p:nvPr/>
        </p:nvSpPr>
        <p:spPr>
          <a:xfrm>
            <a:off x="3293770" y="5992222"/>
            <a:ext cx="868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</a:t>
            </a: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Clean </a:t>
            </a:r>
            <a:r>
              <a:rPr lang="en-US" sz="1200" i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SkyJoint</a:t>
            </a: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 Initiative under grant agreement</a:t>
            </a:r>
            <a:r>
              <a:rPr lang="en-GB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GB" sz="1200" i="1">
                <a:solidFill>
                  <a:schemeClr val="bg1"/>
                </a:solidFill>
              </a:rPr>
              <a:t>886416</a:t>
            </a:r>
            <a:r>
              <a:rPr lang="en-GB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publication reflects only the author's view and that the Commission is not responsible for any use that may be made of the information it contains.</a:t>
            </a:r>
            <a:endParaRPr lang="es-E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63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53F4BE4-ACFD-4C4E-AA2C-21E8E0BC3349}"/>
              </a:ext>
            </a:extLst>
          </p:cNvPr>
          <p:cNvSpPr/>
          <p:nvPr/>
        </p:nvSpPr>
        <p:spPr>
          <a:xfrm>
            <a:off x="3075152" y="520243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err="1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WPs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D085D28-1A52-43E2-8946-675A10D99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55" y="1109991"/>
            <a:ext cx="9783540" cy="574437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1683CF9-80C8-4783-A658-F164F39908F0}"/>
              </a:ext>
            </a:extLst>
          </p:cNvPr>
          <p:cNvSpPr/>
          <p:nvPr/>
        </p:nvSpPr>
        <p:spPr>
          <a:xfrm>
            <a:off x="3665377" y="809796"/>
            <a:ext cx="4168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Funnel methodology followed in ELIOT</a:t>
            </a:r>
            <a:endParaRPr lang="es-ES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1C375A3-FF12-F447-53DC-7685AE6DA71F}"/>
              </a:ext>
            </a:extLst>
          </p:cNvPr>
          <p:cNvSpPr/>
          <p:nvPr/>
        </p:nvSpPr>
        <p:spPr>
          <a:xfrm>
            <a:off x="4981852" y="898260"/>
            <a:ext cx="2228295" cy="543949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919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EF4A2A8D-DDD6-4D91-BE99-0E0BE9F8667C}"/>
              </a:ext>
            </a:extLst>
          </p:cNvPr>
          <p:cNvSpPr txBox="1"/>
          <p:nvPr/>
        </p:nvSpPr>
        <p:spPr>
          <a:xfrm>
            <a:off x="5992633" y="2847746"/>
            <a:ext cx="4602082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lvl1pPr>
          </a:lstStyle>
          <a:p>
            <a:pPr marL="0" indent="0">
              <a:buNone/>
            </a:pPr>
            <a:r>
              <a:rPr lang="en-GB" dirty="0"/>
              <a:t>Biocomposites selected to do the trials: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Flax </a:t>
            </a:r>
            <a:r>
              <a:rPr lang="en-GB" dirty="0" err="1"/>
              <a:t>fiber</a:t>
            </a:r>
            <a:r>
              <a:rPr lang="en-GB" dirty="0"/>
              <a:t> with </a:t>
            </a:r>
            <a:r>
              <a:rPr lang="en-GB" dirty="0" err="1"/>
              <a:t>bioepoxy</a:t>
            </a:r>
            <a:r>
              <a:rPr lang="en-GB" dirty="0"/>
              <a:t> matrix</a:t>
            </a: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Basalt </a:t>
            </a:r>
            <a:r>
              <a:rPr lang="en-GB" dirty="0" err="1"/>
              <a:t>fiber</a:t>
            </a:r>
            <a:r>
              <a:rPr lang="en-GB" dirty="0"/>
              <a:t> with PFA matrix</a:t>
            </a: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Carbon </a:t>
            </a:r>
            <a:r>
              <a:rPr lang="en-GB" dirty="0" err="1"/>
              <a:t>fiber</a:t>
            </a:r>
            <a:r>
              <a:rPr lang="en-GB" dirty="0"/>
              <a:t> with </a:t>
            </a:r>
            <a:r>
              <a:rPr lang="en-GB" dirty="0" err="1"/>
              <a:t>bioepoxy</a:t>
            </a:r>
            <a:r>
              <a:rPr lang="en-GB" dirty="0"/>
              <a:t> matrix</a:t>
            </a:r>
            <a:endParaRPr lang="es-ES" dirty="0"/>
          </a:p>
          <a:p>
            <a:endParaRPr lang="es-E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4: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EXPERIMENTAL PROOF OF CONCEPT OF THE BEST CANDIDATES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A78FDF0A-A8D1-DDC0-B7FF-2E701D5E3761}"/>
              </a:ext>
            </a:extLst>
          </p:cNvPr>
          <p:cNvSpPr txBox="1"/>
          <p:nvPr/>
        </p:nvSpPr>
        <p:spPr>
          <a:xfrm>
            <a:off x="826680" y="1681190"/>
            <a:ext cx="54942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4 technologies ranked better on circularity potential analysis and technology desirability matrix:</a:t>
            </a:r>
            <a:endParaRPr lang="en-GB" dirty="0"/>
          </a:p>
          <a:p>
            <a:pPr>
              <a:spcBef>
                <a:spcPts val="600"/>
              </a:spcBef>
            </a:pPr>
            <a:r>
              <a:rPr lang="en-US" dirty="0"/>
              <a:t> 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6D0EAE5-25F1-9E81-4821-1AF9856DAD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178606"/>
              </p:ext>
            </p:extLst>
          </p:nvPr>
        </p:nvGraphicFramePr>
        <p:xfrm>
          <a:off x="570080" y="2608688"/>
          <a:ext cx="5422553" cy="2263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2038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20CADEC-7700-46BC-B5BB-5DE4502B8FEC}"/>
              </a:ext>
            </a:extLst>
          </p:cNvPr>
          <p:cNvSpPr txBox="1"/>
          <p:nvPr/>
        </p:nvSpPr>
        <p:spPr>
          <a:xfrm>
            <a:off x="768297" y="1616720"/>
            <a:ext cx="1011658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1) MECHANICAL RECYCLING TECHNOLOGY: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4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EXPERIMENTAL PROOF OF CONCEPT OF THE BEST CANDIDATES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FEAFC301-EE5F-08CB-79B8-62852543C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329" y="2094287"/>
            <a:ext cx="7166458" cy="37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05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20CADEC-7700-46BC-B5BB-5DE4502B8FEC}"/>
              </a:ext>
            </a:extLst>
          </p:cNvPr>
          <p:cNvSpPr txBox="1"/>
          <p:nvPr/>
        </p:nvSpPr>
        <p:spPr>
          <a:xfrm>
            <a:off x="768297" y="1616720"/>
            <a:ext cx="1011658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1) MECHANICAL RECYCLING TECHNOLOGY: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4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EXPERIMENTAL PROOF OF CONCEPT OF THE BEST CANDIDATES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AA772840-AAC8-42F9-ECE8-F002B1CFF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5468" y="3356746"/>
            <a:ext cx="6297241" cy="22349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8B9B764-D33D-F113-B5B8-0A7436079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258" y="2137302"/>
            <a:ext cx="4405712" cy="4405712"/>
          </a:xfrm>
          <a:prstGeom prst="rect">
            <a:avLst/>
          </a:prstGeom>
        </p:spPr>
      </p:pic>
      <p:sp>
        <p:nvSpPr>
          <p:cNvPr id="9" name="Flecha: curvada hacia abajo 8">
            <a:extLst>
              <a:ext uri="{FF2B5EF4-FFF2-40B4-BE49-F238E27FC236}">
                <a16:creationId xmlns:a16="http://schemas.microsoft.com/office/drawing/2014/main" id="{012E4BE4-5AD5-2BAC-6E1C-57FB9769BCB2}"/>
              </a:ext>
            </a:extLst>
          </p:cNvPr>
          <p:cNvSpPr/>
          <p:nvPr/>
        </p:nvSpPr>
        <p:spPr>
          <a:xfrm>
            <a:off x="5411931" y="2402393"/>
            <a:ext cx="2606654" cy="73114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98737F-6078-64B6-94E3-31EBCA4D0315}"/>
              </a:ext>
            </a:extLst>
          </p:cNvPr>
          <p:cNvSpPr txBox="1"/>
          <p:nvPr/>
        </p:nvSpPr>
        <p:spPr>
          <a:xfrm>
            <a:off x="8137546" y="2316911"/>
            <a:ext cx="2212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err="1"/>
              <a:t>Grinded</a:t>
            </a:r>
            <a:r>
              <a:rPr lang="es-ES" sz="1400"/>
              <a:t> biocomposites </a:t>
            </a:r>
            <a:r>
              <a:rPr lang="es-ES" sz="1400" err="1"/>
              <a:t>were</a:t>
            </a:r>
            <a:r>
              <a:rPr lang="es-ES" sz="1400"/>
              <a:t> </a:t>
            </a:r>
            <a:r>
              <a:rPr lang="es-ES" sz="1400" err="1"/>
              <a:t>introduced</a:t>
            </a:r>
            <a:r>
              <a:rPr lang="es-ES" sz="1400"/>
              <a:t> in new composites as </a:t>
            </a:r>
            <a:r>
              <a:rPr lang="es-ES" sz="1400" err="1"/>
              <a:t>fillers</a:t>
            </a:r>
            <a:endParaRPr lang="es-ES" sz="1400"/>
          </a:p>
        </p:txBody>
      </p:sp>
    </p:spTree>
    <p:extLst>
      <p:ext uri="{BB962C8B-B14F-4D97-AF65-F5344CB8AC3E}">
        <p14:creationId xmlns:p14="http://schemas.microsoft.com/office/powerpoint/2010/main" val="1372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20CADEC-7700-46BC-B5BB-5DE4502B8FEC}"/>
              </a:ext>
            </a:extLst>
          </p:cNvPr>
          <p:cNvSpPr txBox="1"/>
          <p:nvPr/>
        </p:nvSpPr>
        <p:spPr>
          <a:xfrm>
            <a:off x="768297" y="1616720"/>
            <a:ext cx="1011658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1) MECHANICAL RECYCLING TECHNOLOGY: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4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EXPERIMENTAL PROOF OF CONCEPT OF THE BEST CANDIDATES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98737F-6078-64B6-94E3-31EBCA4D0315}"/>
              </a:ext>
            </a:extLst>
          </p:cNvPr>
          <p:cNvSpPr txBox="1"/>
          <p:nvPr/>
        </p:nvSpPr>
        <p:spPr>
          <a:xfrm>
            <a:off x="7469492" y="2378958"/>
            <a:ext cx="31845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CONCLUSIONS:</a:t>
            </a:r>
          </a:p>
          <a:p>
            <a:endParaRPr lang="es-ES" sz="2000" dirty="0"/>
          </a:p>
          <a:p>
            <a:r>
              <a:rPr lang="es-ES" sz="2000" b="1" dirty="0" err="1">
                <a:solidFill>
                  <a:srgbClr val="FF0000"/>
                </a:solidFill>
              </a:rPr>
              <a:t>Mechanical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b="1" dirty="0" err="1">
                <a:solidFill>
                  <a:srgbClr val="FF0000"/>
                </a:solidFill>
              </a:rPr>
              <a:t>properties</a:t>
            </a:r>
            <a:r>
              <a:rPr lang="es-ES" sz="2000" b="1" dirty="0">
                <a:solidFill>
                  <a:srgbClr val="FF0000"/>
                </a:solidFill>
              </a:rPr>
              <a:t> REDUCED</a:t>
            </a:r>
            <a:r>
              <a:rPr lang="es-ES" sz="2000" dirty="0">
                <a:solidFill>
                  <a:srgbClr val="FF0000"/>
                </a:solidFill>
              </a:rPr>
              <a:t>!</a:t>
            </a:r>
          </a:p>
          <a:p>
            <a:endParaRPr lang="es-ES" sz="2000" dirty="0"/>
          </a:p>
          <a:p>
            <a:r>
              <a:rPr lang="es-ES" sz="2000" dirty="0"/>
              <a:t>of </a:t>
            </a:r>
            <a:r>
              <a:rPr lang="es-ES" sz="2000" dirty="0" err="1"/>
              <a:t>the</a:t>
            </a:r>
            <a:r>
              <a:rPr lang="es-ES" sz="2000" dirty="0"/>
              <a:t> new biocomposites </a:t>
            </a:r>
            <a:r>
              <a:rPr lang="es-ES" sz="2000" dirty="0" err="1"/>
              <a:t>with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grinded</a:t>
            </a:r>
            <a:r>
              <a:rPr lang="es-ES" sz="2000" dirty="0"/>
              <a:t> </a:t>
            </a:r>
            <a:r>
              <a:rPr lang="es-ES" sz="2000" dirty="0" err="1"/>
              <a:t>fillers</a:t>
            </a:r>
            <a:r>
              <a:rPr lang="es-ES" sz="2000" dirty="0"/>
              <a:t> </a:t>
            </a:r>
            <a:r>
              <a:rPr lang="es-ES" sz="2000" dirty="0" err="1"/>
              <a:t>compared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same</a:t>
            </a:r>
            <a:r>
              <a:rPr lang="es-ES" sz="2000" dirty="0"/>
              <a:t> biocomposite </a:t>
            </a:r>
            <a:r>
              <a:rPr lang="es-ES" sz="2000" dirty="0" err="1"/>
              <a:t>with</a:t>
            </a:r>
            <a:r>
              <a:rPr lang="es-ES" sz="2000" dirty="0"/>
              <a:t> a standard </a:t>
            </a:r>
            <a:r>
              <a:rPr lang="es-ES" sz="2000" dirty="0" err="1"/>
              <a:t>fillers</a:t>
            </a:r>
            <a:r>
              <a:rPr lang="es-ES" sz="2000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BE464E-E244-2036-C1D2-5A003EEF0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0908" y="2010312"/>
            <a:ext cx="5864028" cy="45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20CADEC-7700-46BC-B5BB-5DE4502B8FEC}"/>
              </a:ext>
            </a:extLst>
          </p:cNvPr>
          <p:cNvSpPr txBox="1"/>
          <p:nvPr/>
        </p:nvSpPr>
        <p:spPr>
          <a:xfrm>
            <a:off x="768297" y="1616720"/>
            <a:ext cx="1011658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2) PYROLYSIS: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4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EXPERIMENTAL PROOF OF CONCEPT OF THE BEST CANDIDATES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1674B39-9C17-F2FC-0404-D3B5E4AD2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746" y="2201495"/>
            <a:ext cx="4407790" cy="44931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5D69455-0146-BCD1-05CB-4E5E8FCBCB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1536" y="2201495"/>
            <a:ext cx="6340312" cy="253505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58C0164-EF58-165C-F37E-EBC615BBAF10}"/>
              </a:ext>
            </a:extLst>
          </p:cNvPr>
          <p:cNvSpPr txBox="1"/>
          <p:nvPr/>
        </p:nvSpPr>
        <p:spPr>
          <a:xfrm>
            <a:off x="5941568" y="4950782"/>
            <a:ext cx="5420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CONCLUSIONS:</a:t>
            </a:r>
          </a:p>
          <a:p>
            <a:endParaRPr lang="es-ES" dirty="0"/>
          </a:p>
          <a:p>
            <a:r>
              <a:rPr lang="es-ES" dirty="0" err="1"/>
              <a:t>Dry</a:t>
            </a:r>
            <a:r>
              <a:rPr lang="es-ES" dirty="0"/>
              <a:t> fibres and </a:t>
            </a:r>
            <a:r>
              <a:rPr lang="es-ES" dirty="0" err="1"/>
              <a:t>pyrolytic</a:t>
            </a:r>
            <a:r>
              <a:rPr lang="es-ES" dirty="0"/>
              <a:t> </a:t>
            </a:r>
            <a:r>
              <a:rPr lang="es-ES" dirty="0" err="1"/>
              <a:t>oils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obtained</a:t>
            </a:r>
            <a:r>
              <a:rPr lang="es-ES" dirty="0"/>
              <a:t> and </a:t>
            </a:r>
            <a:r>
              <a:rPr lang="es-ES" dirty="0" err="1"/>
              <a:t>characterized</a:t>
            </a:r>
            <a:r>
              <a:rPr lang="es-ES" dirty="0"/>
              <a:t>: EA, TGA, GPC, HPLC, FTIR</a:t>
            </a:r>
          </a:p>
        </p:txBody>
      </p:sp>
    </p:spTree>
    <p:extLst>
      <p:ext uri="{BB962C8B-B14F-4D97-AF65-F5344CB8AC3E}">
        <p14:creationId xmlns:p14="http://schemas.microsoft.com/office/powerpoint/2010/main" val="88426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20CADEC-7700-46BC-B5BB-5DE4502B8FEC}"/>
              </a:ext>
            </a:extLst>
          </p:cNvPr>
          <p:cNvSpPr txBox="1"/>
          <p:nvPr/>
        </p:nvSpPr>
        <p:spPr>
          <a:xfrm>
            <a:off x="768297" y="1616720"/>
            <a:ext cx="10116580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2) PYROLYSIS: characterization of the pyrolytic oils collected after the pyrolysis</a:t>
            </a:r>
          </a:p>
          <a:p>
            <a:pPr>
              <a:spcBef>
                <a:spcPts val="600"/>
              </a:spcBef>
            </a:pPr>
            <a:r>
              <a:rPr lang="en-US" dirty="0"/>
              <a:t>Examples of chromatograms (HPLC-GPC with UV detector):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4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EXPERIMENTAL PROOF OF CONCEPT OF THE BEST CANDIDATES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2BD0F388-9F7A-850A-AE14-133D78519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297" y="2578028"/>
            <a:ext cx="6384342" cy="326494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4E66EE4-3CDF-09E9-ACC0-354C678F43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1384" y="2653570"/>
            <a:ext cx="5885515" cy="32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59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20CADEC-7700-46BC-B5BB-5DE4502B8FEC}"/>
              </a:ext>
            </a:extLst>
          </p:cNvPr>
          <p:cNvSpPr txBox="1"/>
          <p:nvPr/>
        </p:nvSpPr>
        <p:spPr>
          <a:xfrm>
            <a:off x="768297" y="1616720"/>
            <a:ext cx="1011658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3) SOLVOLYSIS: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4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EXPERIMENTAL PROOF OF CONCEPT OF THE BEST CANDIDATES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3636BAEA-9352-C54E-E9DA-78B435CEA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345" y="2120030"/>
            <a:ext cx="6684430" cy="39711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FA35765-757A-4170-433F-84D308A028BD}"/>
              </a:ext>
            </a:extLst>
          </p:cNvPr>
          <p:cNvSpPr txBox="1"/>
          <p:nvPr/>
        </p:nvSpPr>
        <p:spPr>
          <a:xfrm>
            <a:off x="3796008" y="1703110"/>
            <a:ext cx="5265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Solvents</a:t>
            </a:r>
            <a:r>
              <a:rPr lang="es-ES" dirty="0"/>
              <a:t>, </a:t>
            </a:r>
            <a:r>
              <a:rPr lang="es-ES" dirty="0" err="1"/>
              <a:t>catalysers</a:t>
            </a:r>
            <a:r>
              <a:rPr lang="es-ES" dirty="0"/>
              <a:t>, </a:t>
            </a:r>
            <a:r>
              <a:rPr lang="es-ES" dirty="0" err="1"/>
              <a:t>temperature</a:t>
            </a:r>
            <a:r>
              <a:rPr lang="es-ES" dirty="0"/>
              <a:t> and </a:t>
            </a:r>
            <a:r>
              <a:rPr lang="es-ES" dirty="0" err="1"/>
              <a:t>pressure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9AF76BF-2751-CBBC-0717-05CE00A9CFCD}"/>
              </a:ext>
            </a:extLst>
          </p:cNvPr>
          <p:cNvSpPr txBox="1"/>
          <p:nvPr/>
        </p:nvSpPr>
        <p:spPr>
          <a:xfrm>
            <a:off x="8886467" y="3400027"/>
            <a:ext cx="328388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>
              <a:cs typeface="Segoe UI"/>
            </a:endParaRPr>
          </a:p>
          <a:p>
            <a:r>
              <a:rPr lang="en-US" sz="1600" dirty="0"/>
              <a:t>Monomers Recovery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F2B29AE-EFF6-40E7-C898-76B67B39BF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16628" y="4200499"/>
            <a:ext cx="1369001" cy="18253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A7B84B5-9093-EF72-2471-D82CD187C840}"/>
              </a:ext>
            </a:extLst>
          </p:cNvPr>
          <p:cNvSpPr txBox="1"/>
          <p:nvPr/>
        </p:nvSpPr>
        <p:spPr>
          <a:xfrm>
            <a:off x="8772914" y="5798787"/>
            <a:ext cx="323265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cs typeface="Segoe UI"/>
              </a:rPr>
              <a:t>Fibres recuperation</a:t>
            </a:r>
            <a:endParaRPr lang="en-US" sz="1600" dirty="0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17C900E-BC32-4B59-4A77-C81B71BFDC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 b="6446"/>
          <a:stretch/>
        </p:blipFill>
        <p:spPr>
          <a:xfrm>
            <a:off x="9293251" y="1887776"/>
            <a:ext cx="907908" cy="1789939"/>
          </a:xfrm>
          <a:prstGeom prst="rect">
            <a:avLst/>
          </a:prstGeom>
        </p:spPr>
      </p:pic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C13C6F69-7053-AAC2-8AB0-018F5E1F2779}"/>
              </a:ext>
            </a:extLst>
          </p:cNvPr>
          <p:cNvCxnSpPr/>
          <p:nvPr/>
        </p:nvCxnSpPr>
        <p:spPr>
          <a:xfrm flipV="1">
            <a:off x="7847860" y="3124940"/>
            <a:ext cx="1213916" cy="552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028A63E7-9B31-1AD0-3664-E7CE386B5DA7}"/>
              </a:ext>
            </a:extLst>
          </p:cNvPr>
          <p:cNvCxnSpPr>
            <a:cxnSpLocks/>
          </p:cNvCxnSpPr>
          <p:nvPr/>
        </p:nvCxnSpPr>
        <p:spPr>
          <a:xfrm>
            <a:off x="7847860" y="3677715"/>
            <a:ext cx="761673" cy="796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20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20CADEC-7700-46BC-B5BB-5DE4502B8FEC}"/>
              </a:ext>
            </a:extLst>
          </p:cNvPr>
          <p:cNvSpPr txBox="1"/>
          <p:nvPr/>
        </p:nvSpPr>
        <p:spPr>
          <a:xfrm>
            <a:off x="768297" y="1616720"/>
            <a:ext cx="1011658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3) SOLVOLYSIS: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4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EXPERIMENTAL PROOF OF CONCEPT OF THE BEST CANDIDATES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0BD3BF1D-D9D6-54D8-9EA0-642B2F8AF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464" y="2155302"/>
            <a:ext cx="7257003" cy="262257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CC2D785-F664-E9EC-B20E-FD1A2A3CE12E}"/>
              </a:ext>
            </a:extLst>
          </p:cNvPr>
          <p:cNvSpPr txBox="1"/>
          <p:nvPr/>
        </p:nvSpPr>
        <p:spPr>
          <a:xfrm>
            <a:off x="1426924" y="4752237"/>
            <a:ext cx="7637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CONCLUSIONS:</a:t>
            </a:r>
          </a:p>
          <a:p>
            <a:endParaRPr lang="es-ES" dirty="0"/>
          </a:p>
          <a:p>
            <a:r>
              <a:rPr lang="es-ES" dirty="0"/>
              <a:t>Good </a:t>
            </a:r>
            <a:r>
              <a:rPr lang="es-ES" dirty="0" err="1"/>
              <a:t>quality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dry</a:t>
            </a:r>
            <a:r>
              <a:rPr lang="es-ES" dirty="0"/>
              <a:t> fibres and a mixture of </a:t>
            </a:r>
            <a:r>
              <a:rPr lang="es-ES" dirty="0" err="1"/>
              <a:t>products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obtained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organic</a:t>
            </a:r>
            <a:r>
              <a:rPr lang="es-ES" dirty="0"/>
              <a:t> </a:t>
            </a:r>
            <a:r>
              <a:rPr lang="es-ES" dirty="0" err="1"/>
              <a:t>residue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510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20CADEC-7700-46BC-B5BB-5DE4502B8FEC}"/>
              </a:ext>
            </a:extLst>
          </p:cNvPr>
          <p:cNvSpPr txBox="1"/>
          <p:nvPr/>
        </p:nvSpPr>
        <p:spPr>
          <a:xfrm>
            <a:off x="768297" y="1616720"/>
            <a:ext cx="1011658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4) DISSOLUTION TECHNOLOGY: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4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EXPERIMENTAL PROOF OF CONCEPT OF THE BEST CANDIDATES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69BC7CA9-D281-C832-C9AF-FD0E259BB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958" y="2298749"/>
            <a:ext cx="7086002" cy="366366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ED878D0-DEF0-B1AF-288A-89BEC5089BF7}"/>
              </a:ext>
            </a:extLst>
          </p:cNvPr>
          <p:cNvSpPr txBox="1"/>
          <p:nvPr/>
        </p:nvSpPr>
        <p:spPr>
          <a:xfrm>
            <a:off x="7021524" y="2815221"/>
            <a:ext cx="33703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CONCLUSIONS:</a:t>
            </a:r>
          </a:p>
          <a:p>
            <a:endParaRPr lang="es-ES" dirty="0"/>
          </a:p>
          <a:p>
            <a:r>
              <a:rPr lang="en-US" dirty="0"/>
              <a:t>Broad range of solvent classes was tested but:</a:t>
            </a:r>
          </a:p>
          <a:p>
            <a:r>
              <a:rPr lang="en-US" dirty="0">
                <a:solidFill>
                  <a:srgbClr val="FF0000"/>
                </a:solidFill>
              </a:rPr>
              <a:t>no suitable solvent (and dissolution conditions) were found </a:t>
            </a:r>
            <a:r>
              <a:rPr lang="en-US" dirty="0"/>
              <a:t>for any of the studied materials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567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81E8F69-3224-46DC-8645-F9F221F47316}"/>
              </a:ext>
            </a:extLst>
          </p:cNvPr>
          <p:cNvSpPr/>
          <p:nvPr/>
        </p:nvSpPr>
        <p:spPr>
          <a:xfrm>
            <a:off x="1098830" y="1865311"/>
            <a:ext cx="889349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endParaRPr lang="en-US"/>
          </a:p>
          <a:p>
            <a:endParaRPr lang="es-ES" sz="16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9C07A84-65B3-4C24-B03E-5F964197E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704" y="2206627"/>
            <a:ext cx="806077" cy="8060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3724662-DABA-4A7F-9D6F-E3D9C14C03F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03" y="3327363"/>
            <a:ext cx="794805" cy="79522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2409821-6276-AD22-614E-8CBBCF5EDD27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5" name="Imagen 4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A0B1238F-3A74-4D10-6D9F-4DB661E8AE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12" name="Imagen 11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89F600F5-B710-4932-B3B2-F27C635F50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F52B8C22-E68D-F01B-087C-D30DCF8DE4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9677" y="1334988"/>
            <a:ext cx="6751521" cy="4501014"/>
          </a:xfrm>
          <a:prstGeom prst="rect">
            <a:avLst/>
          </a:prstGeom>
        </p:spPr>
      </p:pic>
      <p:sp>
        <p:nvSpPr>
          <p:cNvPr id="16" name="Bocadillo: ovalado 15">
            <a:extLst>
              <a:ext uri="{FF2B5EF4-FFF2-40B4-BE49-F238E27FC236}">
                <a16:creationId xmlns:a16="http://schemas.microsoft.com/office/drawing/2014/main" id="{79051C16-CFA6-99AE-C9F8-C8F894D34FCB}"/>
              </a:ext>
            </a:extLst>
          </p:cNvPr>
          <p:cNvSpPr/>
          <p:nvPr/>
        </p:nvSpPr>
        <p:spPr>
          <a:xfrm>
            <a:off x="5481438" y="3585495"/>
            <a:ext cx="308008" cy="139482"/>
          </a:xfrm>
          <a:prstGeom prst="wedgeEllipseCallout">
            <a:avLst>
              <a:gd name="adj1" fmla="val 1188544"/>
              <a:gd name="adj2" fmla="val -3584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4BBC5A2-CFF8-9F14-22D8-1CAAAE346A92}"/>
              </a:ext>
            </a:extLst>
          </p:cNvPr>
          <p:cNvSpPr txBox="1"/>
          <p:nvPr/>
        </p:nvSpPr>
        <p:spPr>
          <a:xfrm>
            <a:off x="2961115" y="4776981"/>
            <a:ext cx="5348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dirty="0" err="1">
                <a:solidFill>
                  <a:schemeClr val="bg1"/>
                </a:solidFill>
              </a:rPr>
              <a:t>Aviation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industry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increasing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biocomposite </a:t>
            </a:r>
            <a:r>
              <a:rPr lang="es-ES" sz="2000" dirty="0" err="1">
                <a:solidFill>
                  <a:schemeClr val="bg1"/>
                </a:solidFill>
              </a:rPr>
              <a:t>content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to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mitigate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environmental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impact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C90DBC1-A129-934A-0439-84CE0961CD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0222" y="2711788"/>
            <a:ext cx="1515093" cy="10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53F4BE4-ACFD-4C4E-AA2C-21E8E0BC3349}"/>
              </a:ext>
            </a:extLst>
          </p:cNvPr>
          <p:cNvSpPr/>
          <p:nvPr/>
        </p:nvSpPr>
        <p:spPr>
          <a:xfrm>
            <a:off x="3075152" y="520243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err="1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WPs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D085D28-1A52-43E2-8946-675A10D99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55" y="1109991"/>
            <a:ext cx="9783540" cy="574437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1683CF9-80C8-4783-A658-F164F39908F0}"/>
              </a:ext>
            </a:extLst>
          </p:cNvPr>
          <p:cNvSpPr/>
          <p:nvPr/>
        </p:nvSpPr>
        <p:spPr>
          <a:xfrm>
            <a:off x="3665377" y="809796"/>
            <a:ext cx="4168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Funnel methodology followed in ELIOT</a:t>
            </a:r>
            <a:endParaRPr lang="es-ES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1C375A3-FF12-F447-53DC-7685AE6DA71F}"/>
              </a:ext>
            </a:extLst>
          </p:cNvPr>
          <p:cNvSpPr/>
          <p:nvPr/>
        </p:nvSpPr>
        <p:spPr>
          <a:xfrm>
            <a:off x="6641976" y="915538"/>
            <a:ext cx="2228295" cy="543949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425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20CADEC-7700-46BC-B5BB-5DE4502B8FEC}"/>
              </a:ext>
            </a:extLst>
          </p:cNvPr>
          <p:cNvSpPr txBox="1"/>
          <p:nvPr/>
        </p:nvSpPr>
        <p:spPr>
          <a:xfrm>
            <a:off x="768297" y="1616720"/>
            <a:ext cx="915947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BEST TECHNOLOGIES SELECTED FROM WP5 TO MAKE THE PILOT PLANT SCALABILITY </a:t>
            </a:r>
          </a:p>
          <a:p>
            <a:pPr algn="ctr">
              <a:spcBef>
                <a:spcPts val="600"/>
              </a:spcBef>
            </a:pPr>
            <a:r>
              <a:rPr lang="en-US" b="1" dirty="0"/>
              <a:t>PYROLYSIS AND SOLVOLYSIS: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5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EVALUATION OF FULL-SCALE DEMONSTRATOR AND LCA DATA COLLECTION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8ED878D0-DEF0-B1AF-288A-89BEC5089BF7}"/>
              </a:ext>
            </a:extLst>
          </p:cNvPr>
          <p:cNvSpPr txBox="1"/>
          <p:nvPr/>
        </p:nvSpPr>
        <p:spPr>
          <a:xfrm>
            <a:off x="960245" y="2333685"/>
            <a:ext cx="1033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CONLUSIONS:</a:t>
            </a:r>
          </a:p>
          <a:p>
            <a:endParaRPr lang="es-ES" dirty="0"/>
          </a:p>
          <a:p>
            <a:pPr marL="342900" indent="-342900">
              <a:buAutoNum type="arabicParenR"/>
            </a:pPr>
            <a:r>
              <a:rPr lang="en-US" dirty="0"/>
              <a:t>Regarding PYROLYSIS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A530A1-9583-F3F2-7F31-34E59981F1CC}"/>
              </a:ext>
            </a:extLst>
          </p:cNvPr>
          <p:cNvSpPr txBox="1"/>
          <p:nvPr/>
        </p:nvSpPr>
        <p:spPr>
          <a:xfrm>
            <a:off x="4234065" y="3429000"/>
            <a:ext cx="5759935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/>
              <a:t>8 mm and 20 mm grinded biocomposites were pyrolyzed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/>
              <a:t>More residue than in WP5 are obtained over the surface of the fibres making compulsory an afterwards oxidation step to eliminate it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/>
              <a:t>The PFA resin is easier to pyrolyzed than the </a:t>
            </a:r>
            <a:r>
              <a:rPr lang="en-US" sz="1600" dirty="0" err="1"/>
              <a:t>bioepoxy</a:t>
            </a:r>
            <a:r>
              <a:rPr lang="en-US" sz="1600" dirty="0"/>
              <a:t> resin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/>
              <a:t>Phenol is the most abundant and valuable product obtained in the liquid’s parts from the pyrolysis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C330406-B3CD-CEA7-A9CF-14DCDE625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4810" y="3353518"/>
            <a:ext cx="1969945" cy="26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20CADEC-7700-46BC-B5BB-5DE4502B8FEC}"/>
              </a:ext>
            </a:extLst>
          </p:cNvPr>
          <p:cNvSpPr txBox="1"/>
          <p:nvPr/>
        </p:nvSpPr>
        <p:spPr>
          <a:xfrm>
            <a:off x="768297" y="1616720"/>
            <a:ext cx="9159474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BEST TECHNOLOGIES SELECTED FROM WP5 TO MAKE THE PILOT PLANT SCALABILITY PYROLYSIS AND SOLVOLYSIS: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5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EVALUATION OF FULL-SCALE DEMONSTRATOR AND LCA DATA COLLECTION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8ED878D0-DEF0-B1AF-288A-89BEC5089BF7}"/>
              </a:ext>
            </a:extLst>
          </p:cNvPr>
          <p:cNvSpPr txBox="1"/>
          <p:nvPr/>
        </p:nvSpPr>
        <p:spPr>
          <a:xfrm>
            <a:off x="927274" y="2424133"/>
            <a:ext cx="10337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CONLUSIONS:</a:t>
            </a:r>
          </a:p>
          <a:p>
            <a:endParaRPr lang="es-ES" dirty="0"/>
          </a:p>
          <a:p>
            <a:r>
              <a:rPr lang="en-US" dirty="0"/>
              <a:t>2) Regarding SOLVOLYSIS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CCF08B8-208E-B27E-DBF7-F23DD5D2B32F}"/>
              </a:ext>
            </a:extLst>
          </p:cNvPr>
          <p:cNvSpPr txBox="1"/>
          <p:nvPr/>
        </p:nvSpPr>
        <p:spPr>
          <a:xfrm>
            <a:off x="4807160" y="3073676"/>
            <a:ext cx="60989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8 m and 150x150 mm plates were </a:t>
            </a:r>
            <a:r>
              <a:rPr lang="en-US" sz="1600" dirty="0" err="1"/>
              <a:t>solvolysed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Solvolysis performed even better when the size of the initial biocomposite is high (as high as the size of the reactor feeding point)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The organic residue obtained after the distillation of the solvents still contains reagents from the solvolysis reaction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BA53B7C-B790-D7B4-E75B-E08946003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347" y="3510538"/>
            <a:ext cx="3484079" cy="249975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6CFF7E6-B3E2-795A-5830-89A7662E9834}"/>
              </a:ext>
            </a:extLst>
          </p:cNvPr>
          <p:cNvSpPr txBox="1"/>
          <p:nvPr/>
        </p:nvSpPr>
        <p:spPr>
          <a:xfrm>
            <a:off x="4825014" y="4984730"/>
            <a:ext cx="60989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r>
              <a:rPr lang="en-US" sz="1600" dirty="0"/>
              <a:t>In both cases pyrolysis and solvolysis further purification steps are compulsory to take advantage of the liquid/wax part and the organic residue from pyrolysis and solvolysis respectively</a:t>
            </a:r>
          </a:p>
        </p:txBody>
      </p:sp>
    </p:spTree>
    <p:extLst>
      <p:ext uri="{BB962C8B-B14F-4D97-AF65-F5344CB8AC3E}">
        <p14:creationId xmlns:p14="http://schemas.microsoft.com/office/powerpoint/2010/main" val="35521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20CADEC-7700-46BC-B5BB-5DE4502B8FEC}"/>
              </a:ext>
            </a:extLst>
          </p:cNvPr>
          <p:cNvSpPr txBox="1"/>
          <p:nvPr/>
        </p:nvSpPr>
        <p:spPr>
          <a:xfrm>
            <a:off x="694392" y="1516529"/>
            <a:ext cx="5504758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FULL LIFE CYCLE ASSESMENT results: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5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EVALUATION OF FULL-SCALE DEMONSTRATOR AND LCA DATA COLLECTION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66BA305D-8C49-C5B2-B514-2EB1D4D26B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00" y="2201495"/>
            <a:ext cx="6841495" cy="321019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BCB835D-96B2-3AD2-3FBF-D7A4237E541D}"/>
              </a:ext>
            </a:extLst>
          </p:cNvPr>
          <p:cNvSpPr txBox="1"/>
          <p:nvPr/>
        </p:nvSpPr>
        <p:spPr>
          <a:xfrm>
            <a:off x="7929117" y="2333985"/>
            <a:ext cx="413563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Solvolysis performs the best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Pyrolysis emits 17% more carbon dioxide than solvolysis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Regarding the heat input pyrolysis consumes approximately twice as much heat as solvolysis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Additional heat in pyrolysis, is in solvolysis substituted with solvents, which are recovered with high efficiency and reused in the process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8678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20CADEC-7700-46BC-B5BB-5DE4502B8FEC}"/>
              </a:ext>
            </a:extLst>
          </p:cNvPr>
          <p:cNvSpPr txBox="1"/>
          <p:nvPr/>
        </p:nvSpPr>
        <p:spPr>
          <a:xfrm>
            <a:off x="-1442243" y="1600660"/>
            <a:ext cx="9159474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FULL TECHNO-ECONOMIC ASSESSMENT results: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FAFE96-7BA4-4A7A-A6FA-D4D1D72AB824}"/>
              </a:ext>
            </a:extLst>
          </p:cNvPr>
          <p:cNvSpPr/>
          <p:nvPr/>
        </p:nvSpPr>
        <p:spPr>
          <a:xfrm>
            <a:off x="2597285" y="796052"/>
            <a:ext cx="5768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 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5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s-ES" sz="1600" b="0" i="0" u="none" strike="noStrike" kern="1200" cap="none" spc="0" normalizeH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EVALUATION OF FULL-SCALE DEMONSTRATOR AND LCA DATA COLLECTION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F600CFE-749E-8264-6A8A-79E8653D8D21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D58D80D7-F835-4C14-D4A9-9F8E79103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96D41E66-BC0D-73C7-ED0E-345AE2B94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BCB835D-96B2-3AD2-3FBF-D7A4237E541D}"/>
              </a:ext>
            </a:extLst>
          </p:cNvPr>
          <p:cNvSpPr txBox="1"/>
          <p:nvPr/>
        </p:nvSpPr>
        <p:spPr>
          <a:xfrm>
            <a:off x="7909179" y="2709768"/>
            <a:ext cx="41356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Both investigated technologies are compared in terms of different indicators of TEA (</a:t>
            </a:r>
            <a:r>
              <a:rPr lang="en-GB" sz="1400" dirty="0"/>
              <a:t>Techno-Economic Assessment)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The estimates are based on a processing plant with a capacity of 10 </a:t>
            </a:r>
            <a:r>
              <a:rPr lang="en-US" sz="1400" dirty="0" err="1"/>
              <a:t>kilotonnes</a:t>
            </a:r>
            <a:r>
              <a:rPr lang="en-US" sz="1400" dirty="0"/>
              <a:t> of biocomposite per annum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The comparison of the results show a higher cost for heat for pyrolysis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Solvolysis is associated with higher costs for capital investment noting the costs associated with </a:t>
            </a:r>
            <a:r>
              <a:rPr lang="en-US" sz="1400"/>
              <a:t>the equipment </a:t>
            </a:r>
            <a:endParaRPr lang="es-ES" sz="1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10E64A-3AE8-A9DA-F0DD-3C3AB7B872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6979" y="1914337"/>
            <a:ext cx="6451697" cy="46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0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692484" y="3001394"/>
            <a:ext cx="183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Arial Black" panose="020B0A04020102020204" pitchFamily="34" charset="0"/>
              </a:rPr>
              <a:t>ELIOT TEAM:</a:t>
            </a:r>
            <a:endParaRPr lang="es-ES">
              <a:latin typeface="Arial Black" panose="020B0A040201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520715" y="1247067"/>
            <a:ext cx="77327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err="1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Thank</a:t>
            </a:r>
            <a:r>
              <a:rPr lang="es-ES_tradnl" sz="540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s-ES_tradnl" sz="5400" err="1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you</a:t>
            </a:r>
            <a:r>
              <a:rPr lang="es-ES_tradnl" sz="540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s-ES_tradnl" sz="5400" err="1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for</a:t>
            </a:r>
            <a:r>
              <a:rPr lang="es-ES_tradnl" sz="540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s-ES_tradnl" sz="5400" err="1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your</a:t>
            </a:r>
            <a:r>
              <a:rPr lang="es-ES_tradnl" sz="540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s-ES_tradnl" sz="5400" err="1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attention</a:t>
            </a:r>
            <a:r>
              <a:rPr lang="es-ES_tradnl" sz="540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!</a:t>
            </a:r>
            <a:endParaRPr lang="es-ES" sz="5400">
              <a:solidFill>
                <a:schemeClr val="accent1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C5A0DE8-EE3D-4F5D-8FC8-6A716AFC4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1975D44-6FB2-4BBB-A444-872DDBCE5235}"/>
              </a:ext>
            </a:extLst>
          </p:cNvPr>
          <p:cNvSpPr txBox="1"/>
          <p:nvPr/>
        </p:nvSpPr>
        <p:spPr>
          <a:xfrm>
            <a:off x="2873366" y="3001393"/>
            <a:ext cx="29283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600" b="1">
                <a:latin typeface="Arial" panose="020B0604020202020204" pitchFamily="34" charset="0"/>
                <a:cs typeface="Arial" panose="020B0604020202020204" pitchFamily="34" charset="0"/>
              </a:rPr>
              <a:t>Nora Lardiés Miazza</a:t>
            </a:r>
          </a:p>
          <a:p>
            <a:r>
              <a:rPr lang="es-ES_tradnl" sz="1600">
                <a:latin typeface="Arial" panose="020B0604020202020204" pitchFamily="34" charset="0"/>
                <a:cs typeface="Arial" panose="020B0604020202020204" pitchFamily="34" charset="0"/>
              </a:rPr>
              <a:t>Chemical </a:t>
            </a:r>
            <a:r>
              <a:rPr lang="es-ES_tradnl" sz="1600" err="1">
                <a:latin typeface="Arial" panose="020B0604020202020204" pitchFamily="34" charset="0"/>
                <a:cs typeface="Arial" panose="020B0604020202020204" pitchFamily="34" charset="0"/>
              </a:rPr>
              <a:t>recycling</a:t>
            </a:r>
            <a:r>
              <a:rPr lang="es-ES_tradnl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es-ES_trad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16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nlardies@aimplas.es</a:t>
            </a:r>
            <a:endParaRPr lang="es-ES_tradnl" sz="1600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sz="1600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1600" b="1">
                <a:latin typeface="Arial" panose="020B0604020202020204" pitchFamily="34" charset="0"/>
                <a:cs typeface="Arial" panose="020B0604020202020204" pitchFamily="34" charset="0"/>
              </a:rPr>
              <a:t>Sergio Fita Bravo</a:t>
            </a:r>
          </a:p>
          <a:p>
            <a:r>
              <a:rPr lang="es-ES_tradnl" sz="1600"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</a:p>
          <a:p>
            <a:r>
              <a:rPr lang="es-ES_tradnl" sz="16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sfita@aimplas.es</a:t>
            </a:r>
            <a:endParaRPr lang="es-ES_trad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A1AD0E4-3BBC-4659-A0F4-674C6553CCCB}"/>
              </a:ext>
            </a:extLst>
          </p:cNvPr>
          <p:cNvSpPr txBox="1"/>
          <p:nvPr/>
        </p:nvSpPr>
        <p:spPr>
          <a:xfrm>
            <a:off x="5646197" y="3072848"/>
            <a:ext cx="55041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Pouya Samani 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pouya.samani@tno.nl</a:t>
            </a:r>
            <a:endParaRPr lang="fi-FI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Spela Ferjan 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spela.ferjan@tno.nl</a:t>
            </a:r>
            <a:endParaRPr lang="fi-FI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Clare Harvey 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lare.harvey@tno.nl</a:t>
            </a:r>
            <a:endParaRPr lang="fi-FI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Milkica Jovicic 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milkica.jovicic@tno.nl</a:t>
            </a:r>
            <a:endParaRPr lang="fi-FI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679D82A-E974-4A99-894A-6D3CF6686E12}"/>
              </a:ext>
            </a:extLst>
          </p:cNvPr>
          <p:cNvSpPr txBox="1"/>
          <p:nvPr/>
        </p:nvSpPr>
        <p:spPr>
          <a:xfrm>
            <a:off x="3471764" y="5151966"/>
            <a:ext cx="6099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/>
              <a:t>https://project-eliot.eu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C61ACFE-B7D9-DA07-3E8C-41047B8B44CF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0C595480-22B3-5F19-2469-76DF2F3C8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415A04BF-2F2B-DB36-B158-02A837FEF9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795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9C07A84-65B3-4C24-B03E-5F964197E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9721" y="1422003"/>
            <a:ext cx="806077" cy="8060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3724662-DABA-4A7F-9D6F-E3D9C14C03F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949" y="1412377"/>
            <a:ext cx="794805" cy="79522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2409821-6276-AD22-614E-8CBBCF5EDD27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5" name="Imagen 4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A0B1238F-3A74-4D10-6D9F-4DB661E8AE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12" name="Imagen 11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89F600F5-B710-4932-B3B2-F27C635F50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3C90DBC1-A129-934A-0439-84CE0961CD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5222" y="1422003"/>
            <a:ext cx="1515093" cy="10131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57AD714-58A0-42B5-69CB-6E0347AB78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8664" y="1365807"/>
            <a:ext cx="6351024" cy="3572451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8C6A598-949A-0C6D-CF1A-F789C6DA1DC7}"/>
              </a:ext>
            </a:extLst>
          </p:cNvPr>
          <p:cNvSpPr/>
          <p:nvPr/>
        </p:nvSpPr>
        <p:spPr>
          <a:xfrm>
            <a:off x="1498824" y="5121557"/>
            <a:ext cx="8299269" cy="862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FULL SCALE DEMONSTRATION OF THE TWO MOST PROMISING EOL METHODS FOR BIOCOMPOSITE WASTE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7663935-90FD-6EE7-28EC-AFF0C8320BC5}"/>
              </a:ext>
            </a:extLst>
          </p:cNvPr>
          <p:cNvSpPr txBox="1"/>
          <p:nvPr/>
        </p:nvSpPr>
        <p:spPr>
          <a:xfrm>
            <a:off x="2424697" y="890293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MAIN ELIOT OBJECTIVE: </a:t>
            </a:r>
          </a:p>
        </p:txBody>
      </p:sp>
    </p:spTree>
    <p:extLst>
      <p:ext uri="{BB962C8B-B14F-4D97-AF65-F5344CB8AC3E}">
        <p14:creationId xmlns:p14="http://schemas.microsoft.com/office/powerpoint/2010/main" val="292439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9C07A84-65B3-4C24-B03E-5F964197E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9721" y="1422003"/>
            <a:ext cx="806077" cy="8060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3724662-DABA-4A7F-9D6F-E3D9C14C03F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949" y="1412377"/>
            <a:ext cx="794805" cy="79522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2409821-6276-AD22-614E-8CBBCF5EDD27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5" name="Imagen 4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A0B1238F-3A74-4D10-6D9F-4DB661E8AE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12" name="Imagen 11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89F600F5-B710-4932-B3B2-F27C635F50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3C90DBC1-A129-934A-0439-84CE0961CD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5222" y="1422003"/>
            <a:ext cx="1515093" cy="10131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57AD714-58A0-42B5-69CB-6E0347AB78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0908" y="1172579"/>
            <a:ext cx="6351024" cy="357245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7B2FEFF-5387-7D78-3C2E-9A4F3765D44E}"/>
              </a:ext>
            </a:extLst>
          </p:cNvPr>
          <p:cNvSpPr txBox="1"/>
          <p:nvPr/>
        </p:nvSpPr>
        <p:spPr>
          <a:xfrm>
            <a:off x="2407618" y="550345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They do not contain carbon fibres (whose market value is one of the primary driving forces for FRP recycling)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CD3C8DA-3519-F2AE-C466-8DF7E9738B2F}"/>
              </a:ext>
            </a:extLst>
          </p:cNvPr>
          <p:cNvSpPr txBox="1"/>
          <p:nvPr/>
        </p:nvSpPr>
        <p:spPr>
          <a:xfrm>
            <a:off x="2407618" y="4841283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technologies for their recovery have not yet been tested in depth due to the novelty of the materials</a:t>
            </a:r>
          </a:p>
        </p:txBody>
      </p:sp>
    </p:spTree>
    <p:extLst>
      <p:ext uri="{BB962C8B-B14F-4D97-AF65-F5344CB8AC3E}">
        <p14:creationId xmlns:p14="http://schemas.microsoft.com/office/powerpoint/2010/main" val="1434961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53F4BE4-ACFD-4C4E-AA2C-21E8E0BC3349}"/>
              </a:ext>
            </a:extLst>
          </p:cNvPr>
          <p:cNvSpPr/>
          <p:nvPr/>
        </p:nvSpPr>
        <p:spPr>
          <a:xfrm>
            <a:off x="3075152" y="520243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err="1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WPs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D085D28-1A52-43E2-8946-675A10D99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55" y="1109991"/>
            <a:ext cx="9783540" cy="574437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1683CF9-80C8-4783-A658-F164F39908F0}"/>
              </a:ext>
            </a:extLst>
          </p:cNvPr>
          <p:cNvSpPr/>
          <p:nvPr/>
        </p:nvSpPr>
        <p:spPr>
          <a:xfrm>
            <a:off x="3665377" y="809796"/>
            <a:ext cx="4168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Funnel methodology followed in ELIOT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63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53F4BE4-ACFD-4C4E-AA2C-21E8E0BC3349}"/>
              </a:ext>
            </a:extLst>
          </p:cNvPr>
          <p:cNvSpPr/>
          <p:nvPr/>
        </p:nvSpPr>
        <p:spPr>
          <a:xfrm>
            <a:off x="3075152" y="520243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err="1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WPs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D085D28-1A52-43E2-8946-675A10D99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55" y="1109991"/>
            <a:ext cx="9783540" cy="574437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1683CF9-80C8-4783-A658-F164F39908F0}"/>
              </a:ext>
            </a:extLst>
          </p:cNvPr>
          <p:cNvSpPr/>
          <p:nvPr/>
        </p:nvSpPr>
        <p:spPr>
          <a:xfrm>
            <a:off x="3665377" y="809796"/>
            <a:ext cx="4168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Funnel methodology followed in ELIOT</a:t>
            </a:r>
            <a:endParaRPr lang="es-ES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1C375A3-FF12-F447-53DC-7685AE6DA71F}"/>
              </a:ext>
            </a:extLst>
          </p:cNvPr>
          <p:cNvSpPr/>
          <p:nvPr/>
        </p:nvSpPr>
        <p:spPr>
          <a:xfrm>
            <a:off x="392165" y="898260"/>
            <a:ext cx="4091058" cy="543949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83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A23D695-ABB9-A88D-B2F4-B4C1C24DE9E5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8D185E51-FABA-EC0F-E52C-B1FF6E4A3F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4" name="Imagen 3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3B16984C-3FD2-2F94-A305-2D77600F9C8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334D2D-AE97-4636-9AFB-7DB0C938D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507" y="1715273"/>
            <a:ext cx="6307144" cy="39255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78B9A4ED-5580-422A-8374-DD70845C0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640" y="1668750"/>
            <a:ext cx="6024465" cy="40471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FEF954A-2010-4529-AE30-65695AB98685}"/>
              </a:ext>
            </a:extLst>
          </p:cNvPr>
          <p:cNvSpPr/>
          <p:nvPr/>
        </p:nvSpPr>
        <p:spPr>
          <a:xfrm>
            <a:off x="3075152" y="520243"/>
            <a:ext cx="4195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 1 and 2: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Literature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review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13AE83E-D7D5-4794-A679-E1434B679369}"/>
              </a:ext>
            </a:extLst>
          </p:cNvPr>
          <p:cNvSpPr txBox="1"/>
          <p:nvPr/>
        </p:nvSpPr>
        <p:spPr>
          <a:xfrm>
            <a:off x="2032775" y="1345941"/>
            <a:ext cx="179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Composites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9753A63-14F8-4C6A-B752-E9C2E224951F}"/>
              </a:ext>
            </a:extLst>
          </p:cNvPr>
          <p:cNvSpPr txBox="1"/>
          <p:nvPr/>
        </p:nvSpPr>
        <p:spPr>
          <a:xfrm>
            <a:off x="8166230" y="1299418"/>
            <a:ext cx="179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Biocomposites</a:t>
            </a:r>
          </a:p>
        </p:txBody>
      </p:sp>
    </p:spTree>
    <p:extLst>
      <p:ext uri="{BB962C8B-B14F-4D97-AF65-F5344CB8AC3E}">
        <p14:creationId xmlns:p14="http://schemas.microsoft.com/office/powerpoint/2010/main" val="203168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53F4BE4-ACFD-4C4E-AA2C-21E8E0BC3349}"/>
              </a:ext>
            </a:extLst>
          </p:cNvPr>
          <p:cNvSpPr/>
          <p:nvPr/>
        </p:nvSpPr>
        <p:spPr>
          <a:xfrm>
            <a:off x="3075152" y="520243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err="1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WPs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D085D28-1A52-43E2-8946-675A10D99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55" y="1109991"/>
            <a:ext cx="9783540" cy="574437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1683CF9-80C8-4783-A658-F164F39908F0}"/>
              </a:ext>
            </a:extLst>
          </p:cNvPr>
          <p:cNvSpPr/>
          <p:nvPr/>
        </p:nvSpPr>
        <p:spPr>
          <a:xfrm>
            <a:off x="3665377" y="809796"/>
            <a:ext cx="4168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Funnel methodology followed in ELIOT</a:t>
            </a:r>
            <a:endParaRPr lang="es-ES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1C375A3-FF12-F447-53DC-7685AE6DA71F}"/>
              </a:ext>
            </a:extLst>
          </p:cNvPr>
          <p:cNvSpPr/>
          <p:nvPr/>
        </p:nvSpPr>
        <p:spPr>
          <a:xfrm>
            <a:off x="3517925" y="847270"/>
            <a:ext cx="2228295" cy="543949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457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63301C-14BD-4C4C-8395-8EC398E2F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414" y="293500"/>
            <a:ext cx="907141" cy="604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BA163D-B891-4F26-935B-5758BBCD6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65" y="82592"/>
            <a:ext cx="2536156" cy="9937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8D1AB-305B-4325-87CB-4A7F645B2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468" y="363975"/>
            <a:ext cx="1728308" cy="432077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2926C327-BD42-48AF-AE45-7FE94A32C614}"/>
              </a:ext>
            </a:extLst>
          </p:cNvPr>
          <p:cNvSpPr/>
          <p:nvPr/>
        </p:nvSpPr>
        <p:spPr>
          <a:xfrm>
            <a:off x="2558678" y="770790"/>
            <a:ext cx="60883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RESULTS</a:t>
            </a:r>
            <a:r>
              <a:rPr lang="es-ES" sz="1600" dirty="0">
                <a:solidFill>
                  <a:srgbClr val="656E81"/>
                </a:solidFill>
                <a:latin typeface="Arial Black" panose="020B0A04020102020204" pitchFamily="34" charset="0"/>
              </a:rPr>
              <a:t> 3: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MCDA and ranking of EoL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56E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strategies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656E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EF8B2F-196A-49CC-B474-B2B4156BB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326" y="1202867"/>
            <a:ext cx="8569037" cy="565513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397209F-BE86-498E-8E5F-2BD8DBDA989A}"/>
              </a:ext>
            </a:extLst>
          </p:cNvPr>
          <p:cNvSpPr txBox="1"/>
          <p:nvPr/>
        </p:nvSpPr>
        <p:spPr>
          <a:xfrm>
            <a:off x="686719" y="1516159"/>
            <a:ext cx="22416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MCDA overall results:</a:t>
            </a:r>
            <a:endParaRPr lang="es-ES" sz="1600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8F3DE08C-1F81-4797-BB47-5C6FA4643E59}"/>
              </a:ext>
            </a:extLst>
          </p:cNvPr>
          <p:cNvCxnSpPr/>
          <p:nvPr/>
        </p:nvCxnSpPr>
        <p:spPr>
          <a:xfrm flipV="1">
            <a:off x="5856051" y="2091447"/>
            <a:ext cx="239949" cy="340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DEA1EE70-15AC-414B-B38F-1C173D1C64A5}"/>
              </a:ext>
            </a:extLst>
          </p:cNvPr>
          <p:cNvSpPr txBox="1"/>
          <p:nvPr/>
        </p:nvSpPr>
        <p:spPr>
          <a:xfrm>
            <a:off x="6044333" y="1882622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err="1">
                <a:solidFill>
                  <a:schemeClr val="accent2">
                    <a:lumMod val="75000"/>
                  </a:schemeClr>
                </a:solidFill>
              </a:rPr>
              <a:t>dissolution</a:t>
            </a:r>
            <a:endParaRPr lang="es-ES" sz="140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4F6622B9-B2F7-4AC4-BBAA-34097C37C7AE}"/>
              </a:ext>
            </a:extLst>
          </p:cNvPr>
          <p:cNvCxnSpPr/>
          <p:nvPr/>
        </p:nvCxnSpPr>
        <p:spPr>
          <a:xfrm flipV="1">
            <a:off x="6231379" y="2324772"/>
            <a:ext cx="239949" cy="340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36DB50-9D2C-4C49-B1B9-00617F5872F6}"/>
              </a:ext>
            </a:extLst>
          </p:cNvPr>
          <p:cNvSpPr txBox="1"/>
          <p:nvPr/>
        </p:nvSpPr>
        <p:spPr>
          <a:xfrm>
            <a:off x="6471328" y="2187229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err="1">
                <a:solidFill>
                  <a:schemeClr val="accent2">
                    <a:lumMod val="75000"/>
                  </a:schemeClr>
                </a:solidFill>
              </a:rPr>
              <a:t>solvolysis</a:t>
            </a:r>
            <a:endParaRPr lang="es-ES" sz="140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B5FAF0B4-7529-479D-BD99-9E8039D808B7}"/>
              </a:ext>
            </a:extLst>
          </p:cNvPr>
          <p:cNvCxnSpPr/>
          <p:nvPr/>
        </p:nvCxnSpPr>
        <p:spPr>
          <a:xfrm flipV="1">
            <a:off x="4343691" y="2566288"/>
            <a:ext cx="239949" cy="340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CFEC214-BEB4-43E6-B85F-04ADEDC1B919}"/>
              </a:ext>
            </a:extLst>
          </p:cNvPr>
          <p:cNvSpPr txBox="1"/>
          <p:nvPr/>
        </p:nvSpPr>
        <p:spPr>
          <a:xfrm>
            <a:off x="4531973" y="2357463"/>
            <a:ext cx="94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err="1">
                <a:solidFill>
                  <a:schemeClr val="accent2">
                    <a:lumMod val="75000"/>
                  </a:schemeClr>
                </a:solidFill>
              </a:rPr>
              <a:t>Classic</a:t>
            </a:r>
            <a:r>
              <a:rPr lang="es-ES" sz="140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1400" err="1">
                <a:solidFill>
                  <a:schemeClr val="accent2">
                    <a:lumMod val="75000"/>
                  </a:schemeClr>
                </a:solidFill>
              </a:rPr>
              <a:t>pyrolysis</a:t>
            </a:r>
            <a:endParaRPr lang="es-ES" sz="140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2D4F1AB-993B-4E64-AEA6-C10BD7FCB449}"/>
              </a:ext>
            </a:extLst>
          </p:cNvPr>
          <p:cNvCxnSpPr/>
          <p:nvPr/>
        </p:nvCxnSpPr>
        <p:spPr>
          <a:xfrm flipV="1">
            <a:off x="6979680" y="2719788"/>
            <a:ext cx="239949" cy="340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80FBF00-8C9C-420E-8D23-C758AA0D63AA}"/>
              </a:ext>
            </a:extLst>
          </p:cNvPr>
          <p:cNvSpPr txBox="1"/>
          <p:nvPr/>
        </p:nvSpPr>
        <p:spPr>
          <a:xfrm>
            <a:off x="7209901" y="2562789"/>
            <a:ext cx="1241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err="1">
                <a:solidFill>
                  <a:schemeClr val="accent2">
                    <a:lumMod val="75000"/>
                  </a:schemeClr>
                </a:solidFill>
              </a:rPr>
              <a:t>Mechanical</a:t>
            </a:r>
            <a:r>
              <a:rPr lang="es-ES" sz="1400">
                <a:solidFill>
                  <a:schemeClr val="accent2">
                    <a:lumMod val="75000"/>
                  </a:schemeClr>
                </a:solidFill>
              </a:rPr>
              <a:t> r.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AE6F345-9CCF-DB74-4995-A43927C51F10}"/>
              </a:ext>
            </a:extLst>
          </p:cNvPr>
          <p:cNvGrpSpPr/>
          <p:nvPr/>
        </p:nvGrpSpPr>
        <p:grpSpPr>
          <a:xfrm>
            <a:off x="0" y="3906000"/>
            <a:ext cx="1620000" cy="2952000"/>
            <a:chOff x="0" y="3548743"/>
            <a:chExt cx="1871919" cy="3309258"/>
          </a:xfrm>
        </p:grpSpPr>
        <p:pic>
          <p:nvPicPr>
            <p:cNvPr id="4" name="Imagen 3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48B4F26D-C142-C5D1-3B44-07216C39C8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3" b="38718"/>
            <a:stretch/>
          </p:blipFill>
          <p:spPr>
            <a:xfrm>
              <a:off x="221797" y="5649687"/>
              <a:ext cx="665975" cy="914400"/>
            </a:xfrm>
            <a:prstGeom prst="rect">
              <a:avLst/>
            </a:prstGeom>
          </p:spPr>
        </p:pic>
        <p:pic>
          <p:nvPicPr>
            <p:cNvPr id="5" name="Imagen 4" descr="Imagen que contiene objeto, cuchillo, luz&#10;&#10;Descripción generada automáticamente">
              <a:extLst>
                <a:ext uri="{FF2B5EF4-FFF2-40B4-BE49-F238E27FC236}">
                  <a16:creationId xmlns:a16="http://schemas.microsoft.com/office/drawing/2014/main" id="{6917FA68-77A9-E731-70D3-9686E6D80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5" t="1484" r="2057" b="13840"/>
            <a:stretch/>
          </p:blipFill>
          <p:spPr>
            <a:xfrm>
              <a:off x="0" y="3548743"/>
              <a:ext cx="1871919" cy="3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86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1" grpId="0"/>
      <p:bldP spid="23" grpId="0"/>
    </p:bld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454D89797039744A25AF81369CFFC29" ma:contentTypeVersion="15" ma:contentTypeDescription="Crear nuevo documento." ma:contentTypeScope="" ma:versionID="b4a2f3a4be7c4b92c51cd5ae6d0b5822">
  <xsd:schema xmlns:xsd="http://www.w3.org/2001/XMLSchema" xmlns:xs="http://www.w3.org/2001/XMLSchema" xmlns:p="http://schemas.microsoft.com/office/2006/metadata/properties" xmlns:ns2="cc48f2ff-fdce-49e3-b513-46510a8b47d9" xmlns:ns3="abd41042-c7c8-4c08-9edf-21bca4ef156d" targetNamespace="http://schemas.microsoft.com/office/2006/metadata/properties" ma:root="true" ma:fieldsID="af870b4407baf75e1f2e933dcf647756" ns2:_="" ns3:_="">
    <xsd:import namespace="cc48f2ff-fdce-49e3-b513-46510a8b47d9"/>
    <xsd:import namespace="abd41042-c7c8-4c08-9edf-21bca4ef15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48f2ff-fdce-49e3-b513-46510a8b47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6a36a150-6b0f-415d-91d8-457b6ff5e7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41042-c7c8-4c08-9edf-21bca4ef15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88a1bb-9e4f-4d66-882b-736f950b7300}" ma:internalName="TaxCatchAll" ma:showField="CatchAllData" ma:web="abd41042-c7c8-4c08-9edf-21bca4ef15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48f2ff-fdce-49e3-b513-46510a8b47d9">
      <Terms xmlns="http://schemas.microsoft.com/office/infopath/2007/PartnerControls"/>
    </lcf76f155ced4ddcb4097134ff3c332f>
    <TaxCatchAll xmlns="abd41042-c7c8-4c08-9edf-21bca4ef156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43EA02-776F-46BB-B260-8F8F49B055C9}">
  <ds:schemaRefs>
    <ds:schemaRef ds:uri="abd41042-c7c8-4c08-9edf-21bca4ef156d"/>
    <ds:schemaRef ds:uri="cc48f2ff-fdce-49e3-b513-46510a8b47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4FDD582-456A-4ED8-AE37-5E791EAB691B}">
  <ds:schemaRefs>
    <ds:schemaRef ds:uri="abd41042-c7c8-4c08-9edf-21bca4ef156d"/>
    <ds:schemaRef ds:uri="cc48f2ff-fdce-49e3-b513-46510a8b47d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953CBEC-8F9B-400F-B9BC-6CCE8243CF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986</Words>
  <Application>Microsoft Office PowerPoint</Application>
  <PresentationFormat>Panorámica</PresentationFormat>
  <Paragraphs>193</Paragraphs>
  <Slides>25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Segoe Script</vt:lpstr>
      <vt:lpstr>Segoe UI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Mª Carmen Cobos Serrano</dc:creator>
  <cp:lastModifiedBy>Nora Lardiés Miazza AIMPLAS</cp:lastModifiedBy>
  <cp:revision>1</cp:revision>
  <dcterms:created xsi:type="dcterms:W3CDTF">2017-07-14T10:47:48Z</dcterms:created>
  <dcterms:modified xsi:type="dcterms:W3CDTF">2023-03-02T11:04:54Z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0x010100D454D89797039744A25AF81369CFFC29</vt:lpwstr>
  </property>
  <property fmtid="{D5CDD505-2E9C-101B-9397-08002B2CF9AE}" pid="3" name="MediaServiceImageTags">
    <vt:lpwstr/>
  </property>
</Properties>
</file>